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8" r:id="rId3"/>
    <p:sldId id="260" r:id="rId4"/>
    <p:sldId id="261" r:id="rId5"/>
    <p:sldId id="297" r:id="rId6"/>
    <p:sldId id="263" r:id="rId7"/>
    <p:sldId id="308" r:id="rId8"/>
    <p:sldId id="264" r:id="rId9"/>
    <p:sldId id="300" r:id="rId10"/>
    <p:sldId id="311" r:id="rId11"/>
    <p:sldId id="269" r:id="rId12"/>
    <p:sldId id="309" r:id="rId13"/>
    <p:sldId id="310" r:id="rId14"/>
    <p:sldId id="314" r:id="rId15"/>
    <p:sldId id="305" r:id="rId16"/>
    <p:sldId id="306" r:id="rId17"/>
    <p:sldId id="304" r:id="rId18"/>
    <p:sldId id="313" r:id="rId19"/>
    <p:sldId id="271" r:id="rId20"/>
    <p:sldId id="312" r:id="rId21"/>
    <p:sldId id="303" r:id="rId22"/>
    <p:sldId id="275" r:id="rId23"/>
  </p:sldIdLst>
  <p:sldSz cx="9144000" cy="5143500" type="screen16x9"/>
  <p:notesSz cx="6858000" cy="9144000"/>
  <p:embeddedFontLst>
    <p:embeddedFont>
      <p:font typeface="Raleway" panose="020B0604020202020204" charset="0"/>
      <p:regular r:id="rId26"/>
      <p:bold r:id="rId27"/>
      <p:italic r:id="rId28"/>
      <p:boldItalic r:id="rId29"/>
    </p:embeddedFont>
    <p:embeddedFont>
      <p:font typeface="Anaheim" panose="020B0604020202020204" charset="0"/>
      <p:regular r:id="rId30"/>
    </p:embeddedFont>
    <p:embeddedFont>
      <p:font typeface="Barlow Medium" panose="020B0604020202020204" charset="0"/>
      <p:regular r:id="rId31"/>
      <p:bold r:id="rId32"/>
      <p:italic r:id="rId33"/>
      <p:boldItalic r:id="rId34"/>
    </p:embeddedFont>
    <p:embeddedFont>
      <p:font typeface="Open Sans" panose="020B0604020202020204" charset="0"/>
      <p:regular r:id="rId35"/>
      <p:bold r:id="rId36"/>
      <p:italic r:id="rId37"/>
      <p:boldItalic r:id="rId38"/>
    </p:embeddedFont>
    <p:embeddedFont>
      <p:font typeface="Space Grotesk" panose="020B0604020202020204" charset="0"/>
      <p:regular r:id="rId39"/>
      <p:bold r:id="rId40"/>
    </p:embeddedFont>
    <p:embeddedFont>
      <p:font typeface="Barlow" panose="020B0604020202020204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04A858-A836-4272-8F39-20A306EA4B0D}">
  <a:tblStyle styleId="{5304A858-A836-4272-8F39-20A306EA4B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502F876-CF42-4C69-94D3-19651808752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42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B622D1-FD5A-4B99-B480-BFB8937CCFC2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B2E2D-6117-4187-B693-6788B8ECA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8510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7b472d4ac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7b472d4ac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22532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35123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786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5857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033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09338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38608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51405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1869b490b2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1869b490b2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7b472d4acb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7b472d4acb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8695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82959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0150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03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858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://bit.ly/2TtBDfr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yoMsr" TargetMode="External"/><Relationship Id="rId5" Type="http://schemas.openxmlformats.org/officeDocument/2006/relationships/hyperlink" Target="https://bit.ly/3A1uf1Q" TargetMode="External"/><Relationship Id="rId4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4586698" y="3663800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7015175" y="4001741"/>
            <a:ext cx="2128823" cy="2135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373" y="-1893241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4603" y="-14505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8216127" y="0"/>
            <a:ext cx="352108" cy="1260383"/>
            <a:chOff x="8254727" y="-90700"/>
            <a:chExt cx="352108" cy="1260383"/>
          </a:xfrm>
        </p:grpSpPr>
        <p:sp>
          <p:nvSpPr>
            <p:cNvPr id="14" name="Google Shape;14;p2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534336" y="4579515"/>
            <a:ext cx="716934" cy="380217"/>
            <a:chOff x="713225" y="-185425"/>
            <a:chExt cx="1484950" cy="787525"/>
          </a:xfrm>
        </p:grpSpPr>
        <p:sp>
          <p:nvSpPr>
            <p:cNvPr id="18" name="Google Shape;18;p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 rot="5400000">
            <a:off x="20625" y="4674998"/>
            <a:ext cx="436989" cy="189261"/>
            <a:chOff x="713225" y="4487573"/>
            <a:chExt cx="436989" cy="189261"/>
          </a:xfrm>
        </p:grpSpPr>
        <p:sp>
          <p:nvSpPr>
            <p:cNvPr id="37" name="Google Shape;37;p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2"/>
          <p:cNvSpPr txBox="1">
            <a:spLocks noGrp="1"/>
          </p:cNvSpPr>
          <p:nvPr>
            <p:ph type="ctrTitle"/>
          </p:nvPr>
        </p:nvSpPr>
        <p:spPr>
          <a:xfrm>
            <a:off x="1740225" y="1301025"/>
            <a:ext cx="5663400" cy="1951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2"/>
          <p:cNvSpPr txBox="1">
            <a:spLocks noGrp="1"/>
          </p:cNvSpPr>
          <p:nvPr>
            <p:ph type="subTitle" idx="1"/>
          </p:nvPr>
        </p:nvSpPr>
        <p:spPr>
          <a:xfrm>
            <a:off x="1740225" y="3343550"/>
            <a:ext cx="4381800" cy="475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13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174" name="Google Shape;174;p13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9" name="Google Shape;179;p13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0" name="Google Shape;180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 idx="2" hasCustomPrompt="1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13"/>
          <p:cNvSpPr txBox="1">
            <a:spLocks noGrp="1"/>
          </p:cNvSpPr>
          <p:nvPr>
            <p:ph type="title" idx="3" hasCustomPrompt="1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3" name="Google Shape;183;p13"/>
          <p:cNvSpPr txBox="1">
            <a:spLocks noGrp="1"/>
          </p:cNvSpPr>
          <p:nvPr>
            <p:ph type="title" idx="4" hasCustomPrompt="1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4" name="Google Shape;184;p13"/>
          <p:cNvSpPr txBox="1">
            <a:spLocks noGrp="1"/>
          </p:cNvSpPr>
          <p:nvPr>
            <p:ph type="title" idx="5" hasCustomPrompt="1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5" name="Google Shape;185;p13"/>
          <p:cNvSpPr txBox="1">
            <a:spLocks noGrp="1"/>
          </p:cNvSpPr>
          <p:nvPr>
            <p:ph type="title" idx="6" hasCustomPrompt="1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6" name="Google Shape;186;p13"/>
          <p:cNvSpPr txBox="1">
            <a:spLocks noGrp="1"/>
          </p:cNvSpPr>
          <p:nvPr>
            <p:ph type="title" idx="7" hasCustomPrompt="1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7" name="Google Shape;187;p13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9"/>
          </p:nvPr>
        </p:nvSpPr>
        <p:spPr>
          <a:xfrm>
            <a:off x="19362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14"/>
          </p:nvPr>
        </p:nvSpPr>
        <p:spPr>
          <a:xfrm>
            <a:off x="54104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15"/>
          </p:nvPr>
        </p:nvSpPr>
        <p:spPr>
          <a:xfrm>
            <a:off x="54104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193" name="Google Shape;193;p13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551772" y="3718088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4" name="Google Shape;194;p13"/>
          <p:cNvGrpSpPr/>
          <p:nvPr/>
        </p:nvGrpSpPr>
        <p:grpSpPr>
          <a:xfrm>
            <a:off x="7281727" y="-763938"/>
            <a:ext cx="1303432" cy="1303432"/>
            <a:chOff x="-146075" y="3670850"/>
            <a:chExt cx="2493175" cy="2493175"/>
          </a:xfrm>
        </p:grpSpPr>
        <p:sp>
          <p:nvSpPr>
            <p:cNvPr id="195" name="Google Shape;195;p13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13"/>
          <p:cNvGrpSpPr/>
          <p:nvPr/>
        </p:nvGrpSpPr>
        <p:grpSpPr>
          <a:xfrm rot="5400000">
            <a:off x="112377" y="3973800"/>
            <a:ext cx="352108" cy="1260383"/>
            <a:chOff x="8254727" y="-90700"/>
            <a:chExt cx="352108" cy="1260383"/>
          </a:xfrm>
        </p:grpSpPr>
        <p:sp>
          <p:nvSpPr>
            <p:cNvPr id="200" name="Google Shape;200;p1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"/>
          <p:cNvSpPr txBox="1">
            <a:spLocks noGrp="1"/>
          </p:cNvSpPr>
          <p:nvPr>
            <p:ph type="title"/>
          </p:nvPr>
        </p:nvSpPr>
        <p:spPr>
          <a:xfrm>
            <a:off x="3889175" y="925600"/>
            <a:ext cx="3205500" cy="10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5"/>
          <p:cNvSpPr txBox="1">
            <a:spLocks noGrp="1"/>
          </p:cNvSpPr>
          <p:nvPr>
            <p:ph type="subTitle" idx="1"/>
          </p:nvPr>
        </p:nvSpPr>
        <p:spPr>
          <a:xfrm>
            <a:off x="3889175" y="2136500"/>
            <a:ext cx="4373700" cy="20814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9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19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19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19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19"/>
          <p:cNvSpPr txBox="1">
            <a:spLocks noGrp="1"/>
          </p:cNvSpPr>
          <p:nvPr>
            <p:ph type="subTitle" idx="4"/>
          </p:nvPr>
        </p:nvSpPr>
        <p:spPr>
          <a:xfrm>
            <a:off x="828825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2" name="Google Shape;272;p19"/>
          <p:cNvSpPr txBox="1">
            <a:spLocks noGrp="1"/>
          </p:cNvSpPr>
          <p:nvPr>
            <p:ph type="subTitle" idx="5"/>
          </p:nvPr>
        </p:nvSpPr>
        <p:spPr>
          <a:xfrm>
            <a:off x="3451798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3" name="Google Shape;273;p19"/>
          <p:cNvSpPr txBox="1">
            <a:spLocks noGrp="1"/>
          </p:cNvSpPr>
          <p:nvPr>
            <p:ph type="subTitle" idx="6"/>
          </p:nvPr>
        </p:nvSpPr>
        <p:spPr>
          <a:xfrm>
            <a:off x="6074772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274" name="Google Shape;27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668378" y="3000388"/>
            <a:ext cx="3215149" cy="334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71222" y="377056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6" name="Google Shape;276;p19"/>
          <p:cNvGrpSpPr/>
          <p:nvPr/>
        </p:nvGrpSpPr>
        <p:grpSpPr>
          <a:xfrm>
            <a:off x="2767411" y="4704965"/>
            <a:ext cx="716934" cy="380217"/>
            <a:chOff x="713225" y="-185425"/>
            <a:chExt cx="1484950" cy="787525"/>
          </a:xfrm>
        </p:grpSpPr>
        <p:sp>
          <p:nvSpPr>
            <p:cNvPr id="277" name="Google Shape;277;p1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19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296" name="Google Shape;296;p19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97" name="Google Shape;297;p19"/>
            <p:cNvSpPr/>
            <p:nvPr/>
          </p:nvSpPr>
          <p:spPr>
            <a:xfrm>
              <a:off x="8744600" y="16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0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20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301" name="Google Shape;301;p20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6" name="Google Shape;306;p20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7" name="Google Shape;307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0"/>
          <p:cNvSpPr txBox="1">
            <a:spLocks noGrp="1"/>
          </p:cNvSpPr>
          <p:nvPr>
            <p:ph type="subTitle" idx="1"/>
          </p:nvPr>
        </p:nvSpPr>
        <p:spPr>
          <a:xfrm>
            <a:off x="113392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20"/>
          <p:cNvSpPr txBox="1">
            <a:spLocks noGrp="1"/>
          </p:cNvSpPr>
          <p:nvPr>
            <p:ph type="subTitle" idx="2"/>
          </p:nvPr>
        </p:nvSpPr>
        <p:spPr>
          <a:xfrm>
            <a:off x="489425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20"/>
          <p:cNvSpPr txBox="1">
            <a:spLocks noGrp="1"/>
          </p:cNvSpPr>
          <p:nvPr>
            <p:ph type="subTitle" idx="3"/>
          </p:nvPr>
        </p:nvSpPr>
        <p:spPr>
          <a:xfrm>
            <a:off x="1133925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20"/>
          <p:cNvSpPr txBox="1">
            <a:spLocks noGrp="1"/>
          </p:cNvSpPr>
          <p:nvPr>
            <p:ph type="subTitle" idx="4"/>
          </p:nvPr>
        </p:nvSpPr>
        <p:spPr>
          <a:xfrm>
            <a:off x="4894256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0"/>
          <p:cNvSpPr txBox="1">
            <a:spLocks noGrp="1"/>
          </p:cNvSpPr>
          <p:nvPr>
            <p:ph type="subTitle" idx="5"/>
          </p:nvPr>
        </p:nvSpPr>
        <p:spPr>
          <a:xfrm>
            <a:off x="1133926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3" name="Google Shape;313;p20"/>
          <p:cNvSpPr txBox="1">
            <a:spLocks noGrp="1"/>
          </p:cNvSpPr>
          <p:nvPr>
            <p:ph type="subTitle" idx="6"/>
          </p:nvPr>
        </p:nvSpPr>
        <p:spPr>
          <a:xfrm>
            <a:off x="1133926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4" name="Google Shape;314;p20"/>
          <p:cNvSpPr txBox="1">
            <a:spLocks noGrp="1"/>
          </p:cNvSpPr>
          <p:nvPr>
            <p:ph type="subTitle" idx="7"/>
          </p:nvPr>
        </p:nvSpPr>
        <p:spPr>
          <a:xfrm>
            <a:off x="4894230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5" name="Google Shape;315;p20"/>
          <p:cNvSpPr txBox="1">
            <a:spLocks noGrp="1"/>
          </p:cNvSpPr>
          <p:nvPr>
            <p:ph type="subTitle" idx="8"/>
          </p:nvPr>
        </p:nvSpPr>
        <p:spPr>
          <a:xfrm>
            <a:off x="4894230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grpSp>
        <p:nvGrpSpPr>
          <p:cNvPr id="316" name="Google Shape;316;p20"/>
          <p:cNvGrpSpPr/>
          <p:nvPr/>
        </p:nvGrpSpPr>
        <p:grpSpPr>
          <a:xfrm>
            <a:off x="-590198" y="1743187"/>
            <a:ext cx="1303432" cy="1303432"/>
            <a:chOff x="-146075" y="3670850"/>
            <a:chExt cx="2493175" cy="2493175"/>
          </a:xfrm>
        </p:grpSpPr>
        <p:sp>
          <p:nvSpPr>
            <p:cNvPr id="317" name="Google Shape;317;p20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0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0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1" name="Google Shape;321;p20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7820903" y="201531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0"/>
          <p:cNvGrpSpPr/>
          <p:nvPr/>
        </p:nvGrpSpPr>
        <p:grpSpPr>
          <a:xfrm rot="5400000">
            <a:off x="8306900" y="663373"/>
            <a:ext cx="436989" cy="189261"/>
            <a:chOff x="713225" y="4487573"/>
            <a:chExt cx="436989" cy="189261"/>
          </a:xfrm>
        </p:grpSpPr>
        <p:sp>
          <p:nvSpPr>
            <p:cNvPr id="323" name="Google Shape;323;p20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0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21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28" name="Google Shape;328;p21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330" name="Google Shape;330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1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1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1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1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1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1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21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8" name="Google Shape;338;p21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9" name="Google Shape;339;p21"/>
          <p:cNvSpPr txBox="1">
            <a:spLocks noGrp="1"/>
          </p:cNvSpPr>
          <p:nvPr>
            <p:ph type="subTitle" idx="9"/>
          </p:nvPr>
        </p:nvSpPr>
        <p:spPr>
          <a:xfrm>
            <a:off x="619050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0" name="Google Shape;340;p21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1" name="Google Shape;341;p21"/>
          <p:cNvSpPr txBox="1">
            <a:spLocks noGrp="1"/>
          </p:cNvSpPr>
          <p:nvPr>
            <p:ph type="subTitle" idx="14"/>
          </p:nvPr>
        </p:nvSpPr>
        <p:spPr>
          <a:xfrm>
            <a:off x="345525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2" name="Google Shape;342;p21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343" name="Google Shape;343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05003" y="-2325687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4" name="Google Shape;344;p21"/>
          <p:cNvGrpSpPr/>
          <p:nvPr/>
        </p:nvGrpSpPr>
        <p:grpSpPr>
          <a:xfrm>
            <a:off x="537177" y="4603850"/>
            <a:ext cx="352108" cy="1260383"/>
            <a:chOff x="8254727" y="-90700"/>
            <a:chExt cx="352108" cy="1260383"/>
          </a:xfrm>
        </p:grpSpPr>
        <p:sp>
          <p:nvSpPr>
            <p:cNvPr id="345" name="Google Shape;345;p21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1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1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7737660" y="971840"/>
            <a:ext cx="4091727" cy="4251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 flipH="1">
            <a:off x="5965715" y="3147734"/>
            <a:ext cx="4332524" cy="450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3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1919752" y="-1745700"/>
            <a:ext cx="4954325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23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90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3"/>
          <p:cNvSpPr txBox="1">
            <a:spLocks noGrp="1"/>
          </p:cNvSpPr>
          <p:nvPr>
            <p:ph type="subTitle" idx="1"/>
          </p:nvPr>
        </p:nvSpPr>
        <p:spPr>
          <a:xfrm>
            <a:off x="2347900" y="1773775"/>
            <a:ext cx="4123800" cy="119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61" name="Google Shape;361;p23"/>
          <p:cNvSpPr txBox="1"/>
          <p:nvPr/>
        </p:nvSpPr>
        <p:spPr>
          <a:xfrm>
            <a:off x="2371300" y="3611950"/>
            <a:ext cx="44013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includes icons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6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infographics &amp; images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7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0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4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4"/>
          <p:cNvSpPr/>
          <p:nvPr/>
        </p:nvSpPr>
        <p:spPr>
          <a:xfrm>
            <a:off x="235977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4"/>
          <p:cNvSpPr/>
          <p:nvPr/>
        </p:nvSpPr>
        <p:spPr>
          <a:xfrm>
            <a:off x="165600" y="165450"/>
            <a:ext cx="306900" cy="306900"/>
          </a:xfrm>
          <a:prstGeom prst="mathMultiply">
            <a:avLst>
              <a:gd name="adj1" fmla="val 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4"/>
          <p:cNvSpPr/>
          <p:nvPr/>
        </p:nvSpPr>
        <p:spPr>
          <a:xfrm>
            <a:off x="478552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4"/>
          <p:cNvSpPr/>
          <p:nvPr/>
        </p:nvSpPr>
        <p:spPr>
          <a:xfrm>
            <a:off x="721127" y="235802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4"/>
          <p:cNvSpPr/>
          <p:nvPr/>
        </p:nvSpPr>
        <p:spPr>
          <a:xfrm rot="-8100000">
            <a:off x="766461" y="263602"/>
            <a:ext cx="75519" cy="75943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9" name="Google Shape;369;p24"/>
          <p:cNvCxnSpPr/>
          <p:nvPr/>
        </p:nvCxnSpPr>
        <p:spPr>
          <a:xfrm>
            <a:off x="498502" y="318927"/>
            <a:ext cx="126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70" name="Google Shape;370;p24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531839" y="3737375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5170860" y="-2803385"/>
            <a:ext cx="4091727" cy="42516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4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73" name="Google Shape;373;p24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74" name="Google Shape;374;p24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7" name="Google Shape;377;p25"/>
          <p:cNvGrpSpPr/>
          <p:nvPr/>
        </p:nvGrpSpPr>
        <p:grpSpPr>
          <a:xfrm>
            <a:off x="8671500" y="165450"/>
            <a:ext cx="306900" cy="306900"/>
            <a:chOff x="8256675" y="165450"/>
            <a:chExt cx="306900" cy="306900"/>
          </a:xfrm>
        </p:grpSpPr>
        <p:sp>
          <p:nvSpPr>
            <p:cNvPr id="378" name="Google Shape;378;p25"/>
            <p:cNvSpPr/>
            <p:nvPr/>
          </p:nvSpPr>
          <p:spPr>
            <a:xfrm>
              <a:off x="83270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8256675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25"/>
          <p:cNvGrpSpPr/>
          <p:nvPr/>
        </p:nvGrpSpPr>
        <p:grpSpPr>
          <a:xfrm rot="5400000">
            <a:off x="-93023" y="3797750"/>
            <a:ext cx="352108" cy="1260383"/>
            <a:chOff x="8254727" y="-90700"/>
            <a:chExt cx="352108" cy="1260383"/>
          </a:xfrm>
        </p:grpSpPr>
        <p:sp>
          <p:nvSpPr>
            <p:cNvPr id="381" name="Google Shape;381;p2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4" name="Google Shape;384;p25"/>
          <p:cNvPicPr preferRelativeResize="0"/>
          <p:nvPr/>
        </p:nvPicPr>
        <p:blipFill rotWithShape="1">
          <a:blip r:embed="rId2">
            <a:alphaModFix/>
          </a:blip>
          <a:srcRect t="2966" b="6041"/>
          <a:stretch/>
        </p:blipFill>
        <p:spPr>
          <a:xfrm>
            <a:off x="460850" y="-1126150"/>
            <a:ext cx="2128823" cy="2065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6877" y="3290209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59853" y="3732938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title" idx="2" hasCustomPrompt="1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3"/>
          <p:cNvSpPr>
            <a:spLocks noGrp="1"/>
          </p:cNvSpPr>
          <p:nvPr>
            <p:ph type="pic" idx="3"/>
          </p:nvPr>
        </p:nvSpPr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45" name="Google Shape;45;p3"/>
          <p:cNvPicPr preferRelativeResize="0"/>
          <p:nvPr/>
        </p:nvPicPr>
        <p:blipFill rotWithShape="1">
          <a:blip r:embed="rId2">
            <a:alphaModFix amt="70000"/>
          </a:blip>
          <a:srcRect/>
          <a:stretch/>
        </p:blipFill>
        <p:spPr>
          <a:xfrm>
            <a:off x="6593928" y="-1917725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pic>
        <p:nvPicPr>
          <p:cNvPr id="49" name="Google Shape;4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10453" y="-2063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4"/>
          <p:cNvGrpSpPr/>
          <p:nvPr/>
        </p:nvGrpSpPr>
        <p:grpSpPr>
          <a:xfrm rot="5400000">
            <a:off x="8262411" y="457615"/>
            <a:ext cx="716934" cy="380217"/>
            <a:chOff x="713225" y="-185425"/>
            <a:chExt cx="1484950" cy="787525"/>
          </a:xfrm>
        </p:grpSpPr>
        <p:sp>
          <p:nvSpPr>
            <p:cNvPr id="51" name="Google Shape;51;p4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4"/>
          <p:cNvGrpSpPr/>
          <p:nvPr/>
        </p:nvGrpSpPr>
        <p:grpSpPr>
          <a:xfrm rot="10800000"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70" name="Google Shape;70;p4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5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75" name="Google Shape;75;p5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0" name="Google Shape;80;p5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1" name="Google Shape;81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1"/>
          </p:nvPr>
        </p:nvSpPr>
        <p:spPr>
          <a:xfrm>
            <a:off x="4966920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2"/>
          </p:nvPr>
        </p:nvSpPr>
        <p:spPr>
          <a:xfrm>
            <a:off x="1358275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ubTitle" idx="3"/>
          </p:nvPr>
        </p:nvSpPr>
        <p:spPr>
          <a:xfrm>
            <a:off x="1358275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ubTitle" idx="4"/>
          </p:nvPr>
        </p:nvSpPr>
        <p:spPr>
          <a:xfrm>
            <a:off x="4966914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86" name="Google Shape;86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85728" y="790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" name="Google Shape;87;p5"/>
          <p:cNvGrpSpPr/>
          <p:nvPr/>
        </p:nvGrpSpPr>
        <p:grpSpPr>
          <a:xfrm rot="-5400000">
            <a:off x="8878127" y="-90700"/>
            <a:ext cx="352108" cy="1260383"/>
            <a:chOff x="8254727" y="-90700"/>
            <a:chExt cx="352108" cy="1260383"/>
          </a:xfrm>
        </p:grpSpPr>
        <p:sp>
          <p:nvSpPr>
            <p:cNvPr id="88" name="Google Shape;88;p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5"/>
          <p:cNvGrpSpPr/>
          <p:nvPr/>
        </p:nvGrpSpPr>
        <p:grpSpPr>
          <a:xfrm rot="10800000">
            <a:off x="713225" y="4509373"/>
            <a:ext cx="436989" cy="189261"/>
            <a:chOff x="713225" y="4487573"/>
            <a:chExt cx="436989" cy="189261"/>
          </a:xfrm>
        </p:grpSpPr>
        <p:sp>
          <p:nvSpPr>
            <p:cNvPr id="92" name="Google Shape;92;p5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1010000" y="284425"/>
            <a:ext cx="182100" cy="1662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9CA24">
              <a:alpha val="4773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7" name="Google Shape;97;p6"/>
          <p:cNvSpPr/>
          <p:nvPr/>
        </p:nvSpPr>
        <p:spPr>
          <a:xfrm>
            <a:off x="1284232" y="283400"/>
            <a:ext cx="173400" cy="166200"/>
          </a:xfrm>
          <a:prstGeom prst="heart">
            <a:avLst/>
          </a:prstGeom>
          <a:solidFill>
            <a:srgbClr val="EA4EE3">
              <a:alpha val="6196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1572388" y="285450"/>
            <a:ext cx="6561600" cy="1641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00" name="Google Shape;100;p6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2441347" y="2713163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6378" y="83670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" name="Google Shape;102;p6"/>
          <p:cNvGrpSpPr/>
          <p:nvPr/>
        </p:nvGrpSpPr>
        <p:grpSpPr>
          <a:xfrm rot="-5400000">
            <a:off x="8885052" y="305950"/>
            <a:ext cx="352108" cy="1260383"/>
            <a:chOff x="8254727" y="-90700"/>
            <a:chExt cx="352108" cy="1260383"/>
          </a:xfrm>
        </p:grpSpPr>
        <p:sp>
          <p:nvSpPr>
            <p:cNvPr id="103" name="Google Shape;103;p6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"/>
          <p:cNvSpPr txBox="1">
            <a:spLocks noGrp="1"/>
          </p:cNvSpPr>
          <p:nvPr>
            <p:ph type="title"/>
          </p:nvPr>
        </p:nvSpPr>
        <p:spPr>
          <a:xfrm>
            <a:off x="865625" y="983625"/>
            <a:ext cx="3992100" cy="10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7"/>
          <p:cNvSpPr txBox="1">
            <a:spLocks noGrp="1"/>
          </p:cNvSpPr>
          <p:nvPr>
            <p:ph type="subTitle" idx="1"/>
          </p:nvPr>
        </p:nvSpPr>
        <p:spPr>
          <a:xfrm>
            <a:off x="865625" y="2236100"/>
            <a:ext cx="3992100" cy="236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09" name="Google Shape;109;p7"/>
          <p:cNvSpPr>
            <a:spLocks noGrp="1"/>
          </p:cNvSpPr>
          <p:nvPr>
            <p:ph type="pic" idx="2"/>
          </p:nvPr>
        </p:nvSpPr>
        <p:spPr>
          <a:xfrm>
            <a:off x="5028725" y="983625"/>
            <a:ext cx="3402000" cy="3620400"/>
          </a:xfrm>
          <a:prstGeom prst="snip1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110" name="Google Shape;110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698797" y="-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" name="Google Shape;111;p7"/>
          <p:cNvGrpSpPr/>
          <p:nvPr/>
        </p:nvGrpSpPr>
        <p:grpSpPr>
          <a:xfrm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112" name="Google Shape;112;p7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4" name="Google Shape;114;p7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2338550" y="-1245834"/>
            <a:ext cx="2128823" cy="2135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013078" y="-2262716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5833827" y="-1819987"/>
            <a:ext cx="3484151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1292250" y="1711275"/>
            <a:ext cx="6559500" cy="1930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9" name="Google Shape;119;p8"/>
          <p:cNvGrpSpPr/>
          <p:nvPr/>
        </p:nvGrpSpPr>
        <p:grpSpPr>
          <a:xfrm rot="5400000">
            <a:off x="8884902" y="3797750"/>
            <a:ext cx="352108" cy="1260383"/>
            <a:chOff x="8254727" y="-90700"/>
            <a:chExt cx="352108" cy="1260383"/>
          </a:xfrm>
        </p:grpSpPr>
        <p:sp>
          <p:nvSpPr>
            <p:cNvPr id="120" name="Google Shape;120;p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8"/>
          <p:cNvGrpSpPr/>
          <p:nvPr/>
        </p:nvGrpSpPr>
        <p:grpSpPr>
          <a:xfrm>
            <a:off x="-583423" y="539512"/>
            <a:ext cx="1303432" cy="1303432"/>
            <a:chOff x="-146075" y="3670850"/>
            <a:chExt cx="2493175" cy="2493175"/>
          </a:xfrm>
        </p:grpSpPr>
        <p:sp>
          <p:nvSpPr>
            <p:cNvPr id="124" name="Google Shape;124;p8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8" name="Google Shape;128;p8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366339" y="4038425"/>
            <a:ext cx="4954325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title"/>
          </p:nvPr>
        </p:nvSpPr>
        <p:spPr>
          <a:xfrm>
            <a:off x="1424400" y="1373850"/>
            <a:ext cx="6295200" cy="17085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1" name="Google Shape;13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49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44752" y="3364330"/>
            <a:ext cx="4954325" cy="5147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9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6099461" y="-2032512"/>
            <a:ext cx="4954325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9"/>
          <p:cNvGrpSpPr/>
          <p:nvPr/>
        </p:nvGrpSpPr>
        <p:grpSpPr>
          <a:xfrm>
            <a:off x="534336" y="130890"/>
            <a:ext cx="716934" cy="380217"/>
            <a:chOff x="713225" y="-185425"/>
            <a:chExt cx="1484950" cy="787525"/>
          </a:xfrm>
        </p:grpSpPr>
        <p:sp>
          <p:nvSpPr>
            <p:cNvPr id="135" name="Google Shape;135;p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9"/>
          <p:cNvGrpSpPr/>
          <p:nvPr/>
        </p:nvGrpSpPr>
        <p:grpSpPr>
          <a:xfrm rot="5400000">
            <a:off x="20625" y="226373"/>
            <a:ext cx="436989" cy="189261"/>
            <a:chOff x="713225" y="4487573"/>
            <a:chExt cx="436989" cy="189261"/>
          </a:xfrm>
        </p:grpSpPr>
        <p:sp>
          <p:nvSpPr>
            <p:cNvPr id="154" name="Google Shape;154;p9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10"/>
          <p:cNvSpPr txBox="1">
            <a:spLocks noGrp="1"/>
          </p:cNvSpPr>
          <p:nvPr>
            <p:ph type="title"/>
          </p:nvPr>
        </p:nvSpPr>
        <p:spPr>
          <a:xfrm>
            <a:off x="720000" y="3935025"/>
            <a:ext cx="7704000" cy="6522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59" r:id="rId11"/>
    <p:sldLayoutId id="2147483661" r:id="rId12"/>
    <p:sldLayoutId id="2147483665" r:id="rId13"/>
    <p:sldLayoutId id="2147483666" r:id="rId14"/>
    <p:sldLayoutId id="2147483667" r:id="rId15"/>
    <p:sldLayoutId id="2147483669" r:id="rId16"/>
    <p:sldLayoutId id="2147483670" r:id="rId17"/>
    <p:sldLayoutId id="2147483671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hyperlink" Target="https://www.google.com/imgres?imgurl=https%3A%2F%2Fimages.squarespace-cdn.com%2Fcontent%2Fv1%2F54358a40e4b0d0810faf80c2%2F1480671555352-425RITAGU4PQ8QQPOE7K%2FHome%2BPage.png&amp;tbnid=AaB1ifRKfvn_mM&amp;vet=12ahUKEwiR-_rr6cKCAxXAsCcCHbYQC9gQMygLegQIARBp..i&amp;imgrefurl=https%3A%2F%2Fwww.bahmni.org%2Fscreenshots&amp;docid=BhaoDFcayMowyM&amp;w=757&amp;h=604&amp;q=bahmni%20screenshots&amp;hl=en&amp;ved=2ahUKEwiR-_rr6cKCAxXAsCcCHbYQC9gQMygLegQIARBp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9"/>
          <p:cNvSpPr txBox="1">
            <a:spLocks noGrp="1"/>
          </p:cNvSpPr>
          <p:nvPr>
            <p:ph type="ctrTitle"/>
          </p:nvPr>
        </p:nvSpPr>
        <p:spPr>
          <a:xfrm>
            <a:off x="327804" y="938716"/>
            <a:ext cx="8522898" cy="1951800"/>
          </a:xfrm>
          <a:prstGeom prst="rect">
            <a:avLst/>
          </a:prstGeom>
        </p:spPr>
        <p:txBody>
          <a:bodyPr spcFirstLastPara="1" wrap="square" lIns="91425" tIns="91425" rIns="91425" bIns="274300" anchor="b" anchorCtr="0">
            <a:noAutofit/>
          </a:bodyPr>
          <a:lstStyle/>
          <a:p>
            <a:pPr lvl="0"/>
            <a:r>
              <a:rPr lang="en-US" sz="3200" dirty="0"/>
              <a:t>Improving Integration between </a:t>
            </a:r>
            <a:r>
              <a:rPr lang="en-US" sz="3200" dirty="0" err="1"/>
              <a:t>Bahmni</a:t>
            </a:r>
            <a:r>
              <a:rPr lang="en-US" sz="3200" dirty="0"/>
              <a:t> ERM and </a:t>
            </a:r>
            <a:r>
              <a:rPr lang="en-US" sz="3200" dirty="0" err="1" smtClean="0"/>
              <a:t>Odoo</a:t>
            </a:r>
            <a:endParaRPr sz="3200" b="0" dirty="0">
              <a:solidFill>
                <a:schemeClr val="dk2"/>
              </a:solidFill>
            </a:endParaRPr>
          </a:p>
        </p:txBody>
      </p:sp>
      <p:sp>
        <p:nvSpPr>
          <p:cNvPr id="398" name="Google Shape;398;p29"/>
          <p:cNvSpPr txBox="1">
            <a:spLocks noGrp="1"/>
          </p:cNvSpPr>
          <p:nvPr>
            <p:ph type="subTitle" idx="1"/>
          </p:nvPr>
        </p:nvSpPr>
        <p:spPr>
          <a:xfrm>
            <a:off x="327804" y="2979113"/>
            <a:ext cx="4381800" cy="7288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</a:t>
            </a:r>
            <a:r>
              <a:rPr lang="en" dirty="0" smtClean="0"/>
              <a:t>y: Moeketsi Ntaule &lt;insert student </a:t>
            </a:r>
            <a:r>
              <a:rPr lang="en-US" dirty="0" smtClean="0"/>
              <a:t>number &gt;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latin typeface="Barlow Medium"/>
                <a:ea typeface="Barlow Medium"/>
                <a:cs typeface="Barlow Medium"/>
                <a:sym typeface="Barlow Medium"/>
              </a:rPr>
              <a:t>Lehlohonolo</a:t>
            </a:r>
            <a:r>
              <a:rPr lang="en-US" dirty="0" err="1" smtClean="0"/>
              <a:t>Matsikane</a:t>
            </a:r>
            <a:r>
              <a:rPr lang="en-US" dirty="0" smtClean="0"/>
              <a:t> Moeling 201902032</a:t>
            </a:r>
            <a:endParaRPr lang="en-US" dirty="0" smtClean="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404" name="Google Shape;404;p29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1762095" y="4307996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5" name="Google Shape;405;p29"/>
          <p:cNvGrpSpPr/>
          <p:nvPr/>
        </p:nvGrpSpPr>
        <p:grpSpPr>
          <a:xfrm>
            <a:off x="1740225" y="1301025"/>
            <a:ext cx="721727" cy="306900"/>
            <a:chOff x="165600" y="165450"/>
            <a:chExt cx="721727" cy="306900"/>
          </a:xfrm>
        </p:grpSpPr>
        <p:sp>
          <p:nvSpPr>
            <p:cNvPr id="406" name="Google Shape;406;p29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9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1" name="Google Shape;411;p29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Google Shape;398;p29"/>
          <p:cNvSpPr txBox="1">
            <a:spLocks/>
          </p:cNvSpPr>
          <p:nvPr/>
        </p:nvSpPr>
        <p:spPr>
          <a:xfrm>
            <a:off x="327804" y="3796584"/>
            <a:ext cx="4381800" cy="728874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6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 err="1" smtClean="0"/>
              <a:t>Supivisor</a:t>
            </a:r>
            <a:r>
              <a:rPr lang="en-US" dirty="0" smtClean="0"/>
              <a:t>: &lt;insert ntate </a:t>
            </a:r>
            <a:r>
              <a:rPr lang="en-US" dirty="0" err="1" smtClean="0"/>
              <a:t>mphatsi</a:t>
            </a:r>
            <a:r>
              <a:rPr lang="en-US" dirty="0" smtClean="0"/>
              <a:t> real name and title&gt;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6"/>
          <p:cNvSpPr txBox="1">
            <a:spLocks noGrp="1"/>
          </p:cNvSpPr>
          <p:nvPr>
            <p:ph type="subTitle" idx="6"/>
          </p:nvPr>
        </p:nvSpPr>
        <p:spPr>
          <a:xfrm>
            <a:off x="1133926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Equipment and materials</a:t>
            </a:r>
            <a:endParaRPr/>
          </a:p>
        </p:txBody>
      </p:sp>
      <p:sp>
        <p:nvSpPr>
          <p:cNvPr id="527" name="Google Shape;527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Odooo</a:t>
            </a:r>
            <a:endParaRPr dirty="0"/>
          </a:p>
        </p:txBody>
      </p:sp>
      <p:sp>
        <p:nvSpPr>
          <p:cNvPr id="528" name="Google Shape;528;p36"/>
          <p:cNvSpPr txBox="1">
            <a:spLocks noGrp="1"/>
          </p:cNvSpPr>
          <p:nvPr>
            <p:ph type="subTitle" idx="1"/>
          </p:nvPr>
        </p:nvSpPr>
        <p:spPr>
          <a:xfrm>
            <a:off x="113392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Funding for a company can come from personal savings or investments, bank loans and other loan options, venture capital and angel investors, grants, competitions or programs, crowdfunding…</a:t>
            </a:r>
            <a:endParaRPr dirty="0"/>
          </a:p>
        </p:txBody>
      </p:sp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489425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Personnel costs refer to the expenses incurred in hiring, training and retaining staff for a company. This can include salaries, bonuses, benefits and other payroll-related costs</a:t>
            </a:r>
            <a:endParaRPr/>
          </a:p>
        </p:txBody>
      </p:sp>
      <p:sp>
        <p:nvSpPr>
          <p:cNvPr id="530" name="Google Shape;530;p36"/>
          <p:cNvSpPr txBox="1">
            <a:spLocks noGrp="1"/>
          </p:cNvSpPr>
          <p:nvPr>
            <p:ph type="subTitle" idx="3"/>
          </p:nvPr>
        </p:nvSpPr>
        <p:spPr>
          <a:xfrm>
            <a:off x="1133925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Equipment and materials costs refer to all the expenses related to the purchasing, maintenance and upkeep of any physical items used in production or other business processes inside the company</a:t>
            </a:r>
            <a:endParaRPr/>
          </a:p>
        </p:txBody>
      </p:sp>
      <p:sp>
        <p:nvSpPr>
          <p:cNvPr id="531" name="Google Shape;531;p36"/>
          <p:cNvSpPr txBox="1">
            <a:spLocks noGrp="1"/>
          </p:cNvSpPr>
          <p:nvPr>
            <p:ph type="subTitle" idx="4"/>
          </p:nvPr>
        </p:nvSpPr>
        <p:spPr>
          <a:xfrm>
            <a:off x="4894256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Travel and miscellaneous costs refer to expenses related to any travel-related activities, such as conferences, trainings or business trips. It may also include office supplies, communications services, licenses and other miscellaneous expenses</a:t>
            </a:r>
            <a:endParaRPr/>
          </a:p>
        </p:txBody>
      </p:sp>
      <p:sp>
        <p:nvSpPr>
          <p:cNvPr id="532" name="Google Shape;532;p36"/>
          <p:cNvSpPr txBox="1">
            <a:spLocks noGrp="1"/>
          </p:cNvSpPr>
          <p:nvPr>
            <p:ph type="subTitle" idx="5"/>
          </p:nvPr>
        </p:nvSpPr>
        <p:spPr>
          <a:xfrm>
            <a:off x="1133926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 of funding</a:t>
            </a:r>
            <a:endParaRPr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4894230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Personnel costs</a:t>
            </a:r>
            <a:endParaRPr/>
          </a:p>
        </p:txBody>
      </p:sp>
      <p:sp>
        <p:nvSpPr>
          <p:cNvPr id="53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4894230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Travel and miscellaneous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108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42"/>
          <p:cNvSpPr txBox="1">
            <a:spLocks noGrp="1"/>
          </p:cNvSpPr>
          <p:nvPr>
            <p:ph type="subTitle" idx="1"/>
          </p:nvPr>
        </p:nvSpPr>
        <p:spPr>
          <a:xfrm>
            <a:off x="3785982" y="2306904"/>
            <a:ext cx="4620194" cy="20323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US" sz="1400" dirty="0"/>
              <a:t>The project aims to enhance the existing CDC (Change Data Capture) integration within the Bahmni ERM (Electronic Medical Record) and </a:t>
            </a:r>
            <a:r>
              <a:rPr lang="en-US" sz="1400" dirty="0" err="1"/>
              <a:t>Odoo</a:t>
            </a:r>
            <a:r>
              <a:rPr lang="en-US" sz="1400" dirty="0"/>
              <a:t> systems by transitioning from the current Atom-feed-based mechanism to a more robust Messaging-Oriented Middleware (MOM) solution. The objective is to improve real-time data synchronization, error handling, and security measures.</a:t>
            </a:r>
          </a:p>
          <a:p>
            <a:pPr marL="152400" indent="0">
              <a:buNone/>
            </a:pPr>
            <a:r>
              <a:rPr lang="en-US" sz="1400" dirty="0"/>
              <a:t/>
            </a:r>
            <a:br>
              <a:rPr lang="en-US" sz="1400" dirty="0"/>
            </a:br>
            <a:endParaRPr sz="1400" dirty="0"/>
          </a:p>
        </p:txBody>
      </p:sp>
      <p:sp>
        <p:nvSpPr>
          <p:cNvPr id="632" name="Google Shape;632;p42"/>
          <p:cNvSpPr/>
          <p:nvPr/>
        </p:nvSpPr>
        <p:spPr>
          <a:xfrm>
            <a:off x="1608529" y="891931"/>
            <a:ext cx="1664618" cy="3176204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rgbClr val="9090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3" name="Google Shape;633;p42"/>
          <p:cNvGrpSpPr/>
          <p:nvPr/>
        </p:nvGrpSpPr>
        <p:grpSpPr>
          <a:xfrm>
            <a:off x="1047801" y="709411"/>
            <a:ext cx="2310523" cy="3724678"/>
            <a:chOff x="5186401" y="494525"/>
            <a:chExt cx="1834973" cy="3724678"/>
          </a:xfrm>
        </p:grpSpPr>
        <p:sp>
          <p:nvSpPr>
            <p:cNvPr id="634" name="Google Shape;634;p42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5" name="Google Shape;635;p42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37" name="Google Shape;637;p42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-1960797" y="-1170662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43911" y="-3243361"/>
            <a:ext cx="3763649" cy="3910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42"/>
          <p:cNvPicPr preferRelativeResize="0"/>
          <p:nvPr/>
        </p:nvPicPr>
        <p:blipFill rotWithShape="1">
          <a:blip r:embed="rId5">
            <a:alphaModFix/>
          </a:blip>
          <a:srcRect t="2963" b="2954"/>
          <a:stretch/>
        </p:blipFill>
        <p:spPr>
          <a:xfrm>
            <a:off x="6635262" y="-1365159"/>
            <a:ext cx="2128823" cy="21352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0" name="Google Shape;640;p42"/>
          <p:cNvGrpSpPr/>
          <p:nvPr/>
        </p:nvGrpSpPr>
        <p:grpSpPr>
          <a:xfrm rot="-5400000">
            <a:off x="354758" y="3665571"/>
            <a:ext cx="716934" cy="380217"/>
            <a:chOff x="713225" y="-185425"/>
            <a:chExt cx="1484950" cy="787525"/>
          </a:xfrm>
        </p:grpSpPr>
        <p:sp>
          <p:nvSpPr>
            <p:cNvPr id="641" name="Google Shape;641;p4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42"/>
          <p:cNvGrpSpPr/>
          <p:nvPr/>
        </p:nvGrpSpPr>
        <p:grpSpPr>
          <a:xfrm>
            <a:off x="494735" y="4414732"/>
            <a:ext cx="436989" cy="189261"/>
            <a:chOff x="713225" y="4487573"/>
            <a:chExt cx="436989" cy="189261"/>
          </a:xfrm>
        </p:grpSpPr>
        <p:sp>
          <p:nvSpPr>
            <p:cNvPr id="660" name="Google Shape;660;p4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585043" y="980284"/>
            <a:ext cx="2200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185" y="891931"/>
            <a:ext cx="2139961" cy="3272838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828166" y="1470063"/>
            <a:ext cx="4142642" cy="609902"/>
          </a:xfrm>
        </p:spPr>
        <p:txBody>
          <a:bodyPr/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sp>
        <p:nvSpPr>
          <p:cNvPr id="8" name="AutoShape 6" descr="Screenshots of Bahmni — Bahmni™"/>
          <p:cNvSpPr>
            <a:spLocks noChangeAspect="1" noChangeArrowheads="1"/>
          </p:cNvSpPr>
          <p:nvPr/>
        </p:nvSpPr>
        <p:spPr bwMode="auto">
          <a:xfrm>
            <a:off x="155575" y="-822325"/>
            <a:ext cx="21526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 descr="Screenshots of Bahmni — Bahmni™">
            <a:hlinkClick r:id="rId7"/>
          </p:cNvPr>
          <p:cNvSpPr>
            <a:spLocks noChangeAspect="1" noChangeArrowheads="1"/>
          </p:cNvSpPr>
          <p:nvPr/>
        </p:nvSpPr>
        <p:spPr bwMode="auto">
          <a:xfrm>
            <a:off x="155575" y="-960438"/>
            <a:ext cx="2152650" cy="171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87" y="891931"/>
            <a:ext cx="2134459" cy="32728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Objectives</a:t>
            </a:r>
            <a:endParaRPr dirty="0"/>
          </a:p>
        </p:txBody>
      </p:sp>
      <p:sp>
        <p:nvSpPr>
          <p:cNvPr id="540" name="Google Shape;540;p37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Conduct thorough assessment of current Atom-Feed-based CDC integration  to identify strengths, weaknesses and areas of improvement </a:t>
            </a:r>
            <a:endParaRPr dirty="0"/>
          </a:p>
        </p:txBody>
      </p:sp>
      <p:sp>
        <p:nvSpPr>
          <p:cNvPr id="541" name="Google Shape;541;p37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</a:t>
            </a:r>
            <a:r>
              <a:rPr lang="en" dirty="0" smtClean="0"/>
              <a:t>elect </a:t>
            </a:r>
            <a:r>
              <a:rPr lang="en-US" dirty="0" smtClean="0"/>
              <a:t>appropriate MOM considering performance, reliability , and compatibility with Bahmni ERM and </a:t>
            </a:r>
            <a:r>
              <a:rPr lang="en-US" dirty="0" err="1" smtClean="0"/>
              <a:t>Odoo</a:t>
            </a:r>
            <a:endParaRPr dirty="0"/>
          </a:p>
        </p:txBody>
      </p:sp>
      <p:sp>
        <p:nvSpPr>
          <p:cNvPr id="542" name="Google Shape;542;p37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Develop a data producer</a:t>
            </a:r>
            <a:r>
              <a:rPr lang="en-US" dirty="0" smtClean="0"/>
              <a:t> within Bahmni ERM to capture data events and publish them to MOM</a:t>
            </a:r>
            <a:endParaRPr dirty="0"/>
          </a:p>
        </p:txBody>
      </p:sp>
      <p:sp>
        <p:nvSpPr>
          <p:cNvPr id="543" name="Google Shape;543;p37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Implement selected MOM based solution ensuring  realtime syncronization, error handling and data security.</a:t>
            </a:r>
            <a:endParaRPr dirty="0"/>
          </a:p>
        </p:txBody>
      </p:sp>
      <p:sp>
        <p:nvSpPr>
          <p:cNvPr id="544" name="Google Shape;544;p37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Assesment</a:t>
            </a:r>
            <a:endParaRPr dirty="0"/>
          </a:p>
        </p:txBody>
      </p:sp>
      <p:sp>
        <p:nvSpPr>
          <p:cNvPr id="545" name="Google Shape;545;p37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Selection</a:t>
            </a:r>
            <a:endParaRPr dirty="0"/>
          </a:p>
        </p:txBody>
      </p:sp>
      <p:sp>
        <p:nvSpPr>
          <p:cNvPr id="546" name="Google Shape;546;p37"/>
          <p:cNvSpPr txBox="1">
            <a:spLocks noGrp="1"/>
          </p:cNvSpPr>
          <p:nvPr>
            <p:ph type="subTitle" idx="9"/>
          </p:nvPr>
        </p:nvSpPr>
        <p:spPr>
          <a:xfrm>
            <a:off x="6188100" y="1112200"/>
            <a:ext cx="2435915" cy="7244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</a:t>
            </a:r>
            <a:r>
              <a:rPr lang="en" dirty="0" smtClean="0"/>
              <a:t>ata consumer modules</a:t>
            </a:r>
            <a:endParaRPr dirty="0"/>
          </a:p>
        </p:txBody>
      </p:sp>
      <p:sp>
        <p:nvSpPr>
          <p:cNvPr id="547" name="Google Shape;547;p37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a data consumer module in Odoo that will consume data events and implement data transformation logic</a:t>
            </a:r>
            <a:endParaRPr dirty="0"/>
          </a:p>
        </p:txBody>
      </p:sp>
      <p:sp>
        <p:nvSpPr>
          <p:cNvPr id="548" name="Google Shape;548;p37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detailed strategy to outline the process of transitioning from Atom fee to chosen MOM solution</a:t>
            </a:r>
            <a:endParaRPr dirty="0"/>
          </a:p>
        </p:txBody>
      </p:sp>
      <p:sp>
        <p:nvSpPr>
          <p:cNvPr id="549" name="Google Shape;549;p37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data producer modules</a:t>
            </a:r>
            <a:endParaRPr dirty="0"/>
          </a:p>
        </p:txBody>
      </p:sp>
      <p:sp>
        <p:nvSpPr>
          <p:cNvPr id="550" name="Google Shape;550;p37"/>
          <p:cNvSpPr txBox="1">
            <a:spLocks noGrp="1"/>
          </p:cNvSpPr>
          <p:nvPr>
            <p:ph type="subTitle" idx="14"/>
          </p:nvPr>
        </p:nvSpPr>
        <p:spPr>
          <a:xfrm>
            <a:off x="3455250" y="2732599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integration</a:t>
            </a:r>
            <a:endParaRPr dirty="0"/>
          </a:p>
        </p:txBody>
      </p:sp>
      <p:sp>
        <p:nvSpPr>
          <p:cNvPr id="551" name="Google Shape;551;p37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migration strategy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8515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ubTitle" idx="4"/>
          </p:nvPr>
        </p:nvSpPr>
        <p:spPr>
          <a:xfrm>
            <a:off x="4803281" y="2163553"/>
            <a:ext cx="2995801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Non-Fuctional </a:t>
            </a:r>
            <a:r>
              <a:rPr lang="en-US" dirty="0" smtClean="0"/>
              <a:t>Requirements </a:t>
            </a:r>
            <a:endParaRPr dirty="0"/>
          </a:p>
        </p:txBody>
      </p:sp>
      <p:sp>
        <p:nvSpPr>
          <p:cNvPr id="485" name="Google Shape;485;p34"/>
          <p:cNvSpPr txBox="1">
            <a:spLocks noGrp="1"/>
          </p:cNvSpPr>
          <p:nvPr>
            <p:ph type="title"/>
          </p:nvPr>
        </p:nvSpPr>
        <p:spPr>
          <a:xfrm>
            <a:off x="419149" y="65870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Requirements</a:t>
            </a:r>
            <a:endParaRPr dirty="0"/>
          </a:p>
        </p:txBody>
      </p:sp>
      <p:sp>
        <p:nvSpPr>
          <p:cNvPr id="486" name="Google Shape;486;p34"/>
          <p:cNvSpPr txBox="1">
            <a:spLocks noGrp="1"/>
          </p:cNvSpPr>
          <p:nvPr>
            <p:ph type="subTitle" idx="1"/>
          </p:nvPr>
        </p:nvSpPr>
        <p:spPr>
          <a:xfrm>
            <a:off x="4803282" y="2506090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Reliability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Scalability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fault tolerant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Compatibility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resource efficiency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throughput</a:t>
            </a:r>
            <a:endParaRPr dirty="0"/>
          </a:p>
        </p:txBody>
      </p:sp>
      <p:sp>
        <p:nvSpPr>
          <p:cNvPr id="487" name="Google Shape;487;p34"/>
          <p:cNvSpPr txBox="1">
            <a:spLocks noGrp="1"/>
          </p:cNvSpPr>
          <p:nvPr>
            <p:ph type="subTitle" idx="2"/>
          </p:nvPr>
        </p:nvSpPr>
        <p:spPr>
          <a:xfrm>
            <a:off x="1226743" y="2506090"/>
            <a:ext cx="2869270" cy="13816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Data producer on Bahmni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Data consumer on Odoo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Real-time </a:t>
            </a:r>
            <a:r>
              <a:rPr lang="en-US" dirty="0" err="1" smtClean="0"/>
              <a:t>Syncronization</a:t>
            </a:r>
            <a:endParaRPr lang="en-US" dirty="0" smtClean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Error handling and fault tolerance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MOM system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 smtClean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3"/>
          </p:nvPr>
        </p:nvSpPr>
        <p:spPr>
          <a:xfrm>
            <a:off x="1226743" y="2163553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</a:t>
            </a:r>
            <a:r>
              <a:rPr lang="en" dirty="0" smtClean="0"/>
              <a:t>unctional </a:t>
            </a:r>
            <a:r>
              <a:rPr lang="en-US" dirty="0" smtClean="0"/>
              <a:t>Requirements </a:t>
            </a:r>
            <a:endParaRPr dirty="0"/>
          </a:p>
        </p:txBody>
      </p:sp>
      <p:grpSp>
        <p:nvGrpSpPr>
          <p:cNvPr id="494" name="Google Shape;494;p34"/>
          <p:cNvGrpSpPr/>
          <p:nvPr/>
        </p:nvGrpSpPr>
        <p:grpSpPr>
          <a:xfrm>
            <a:off x="4888343" y="1472981"/>
            <a:ext cx="492263" cy="492752"/>
            <a:chOff x="2493725" y="3741119"/>
            <a:chExt cx="353130" cy="353481"/>
          </a:xfrm>
        </p:grpSpPr>
        <p:sp>
          <p:nvSpPr>
            <p:cNvPr id="495" name="Google Shape;495;p34"/>
            <p:cNvSpPr/>
            <p:nvPr/>
          </p:nvSpPr>
          <p:spPr>
            <a:xfrm>
              <a:off x="2641094" y="3894375"/>
              <a:ext cx="65506" cy="47244"/>
            </a:xfrm>
            <a:custGeom>
              <a:avLst/>
              <a:gdLst/>
              <a:ahLst/>
              <a:cxnLst/>
              <a:rect l="l" t="t" r="r" b="b"/>
              <a:pathLst>
                <a:path w="2615" h="1886" extrusionOk="0">
                  <a:moveTo>
                    <a:pt x="2316" y="1"/>
                  </a:moveTo>
                  <a:cubicBezTo>
                    <a:pt x="2245" y="1"/>
                    <a:pt x="2174" y="27"/>
                    <a:pt x="2121" y="79"/>
                  </a:cubicBezTo>
                  <a:lnTo>
                    <a:pt x="986" y="1213"/>
                  </a:lnTo>
                  <a:lnTo>
                    <a:pt x="494" y="721"/>
                  </a:lnTo>
                  <a:cubicBezTo>
                    <a:pt x="441" y="669"/>
                    <a:pt x="370" y="642"/>
                    <a:pt x="299" y="642"/>
                  </a:cubicBezTo>
                  <a:cubicBezTo>
                    <a:pt x="228" y="642"/>
                    <a:pt x="158" y="669"/>
                    <a:pt x="106" y="721"/>
                  </a:cubicBezTo>
                  <a:cubicBezTo>
                    <a:pt x="1" y="825"/>
                    <a:pt x="1" y="1004"/>
                    <a:pt x="106" y="1109"/>
                  </a:cubicBezTo>
                  <a:lnTo>
                    <a:pt x="793" y="1796"/>
                  </a:lnTo>
                  <a:cubicBezTo>
                    <a:pt x="837" y="1856"/>
                    <a:pt x="912" y="1886"/>
                    <a:pt x="986" y="1886"/>
                  </a:cubicBezTo>
                  <a:cubicBezTo>
                    <a:pt x="1061" y="1886"/>
                    <a:pt x="1135" y="1856"/>
                    <a:pt x="1181" y="1796"/>
                  </a:cubicBezTo>
                  <a:lnTo>
                    <a:pt x="2509" y="467"/>
                  </a:lnTo>
                  <a:cubicBezTo>
                    <a:pt x="2614" y="363"/>
                    <a:pt x="2614" y="198"/>
                    <a:pt x="2509" y="79"/>
                  </a:cubicBezTo>
                  <a:cubicBezTo>
                    <a:pt x="2457" y="27"/>
                    <a:pt x="2386" y="1"/>
                    <a:pt x="2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2493725" y="3741119"/>
              <a:ext cx="353130" cy="353481"/>
            </a:xfrm>
            <a:custGeom>
              <a:avLst/>
              <a:gdLst/>
              <a:ahLst/>
              <a:cxnLst/>
              <a:rect l="l" t="t" r="r" b="b"/>
              <a:pathLst>
                <a:path w="14097" h="14111" extrusionOk="0">
                  <a:moveTo>
                    <a:pt x="7048" y="552"/>
                  </a:moveTo>
                  <a:cubicBezTo>
                    <a:pt x="7333" y="552"/>
                    <a:pt x="7556" y="777"/>
                    <a:pt x="7556" y="1060"/>
                  </a:cubicBezTo>
                  <a:cubicBezTo>
                    <a:pt x="7556" y="1329"/>
                    <a:pt x="7317" y="1568"/>
                    <a:pt x="7048" y="1568"/>
                  </a:cubicBezTo>
                  <a:cubicBezTo>
                    <a:pt x="6780" y="1568"/>
                    <a:pt x="6541" y="1329"/>
                    <a:pt x="6541" y="1060"/>
                  </a:cubicBezTo>
                  <a:cubicBezTo>
                    <a:pt x="6541" y="777"/>
                    <a:pt x="6765" y="552"/>
                    <a:pt x="7048" y="552"/>
                  </a:cubicBezTo>
                  <a:close/>
                  <a:moveTo>
                    <a:pt x="12484" y="1120"/>
                  </a:moveTo>
                  <a:cubicBezTo>
                    <a:pt x="12753" y="1120"/>
                    <a:pt x="12991" y="1344"/>
                    <a:pt x="12991" y="1627"/>
                  </a:cubicBezTo>
                  <a:cubicBezTo>
                    <a:pt x="12991" y="1888"/>
                    <a:pt x="12766" y="2121"/>
                    <a:pt x="12494" y="2121"/>
                  </a:cubicBezTo>
                  <a:cubicBezTo>
                    <a:pt x="12486" y="2121"/>
                    <a:pt x="12477" y="2121"/>
                    <a:pt x="12469" y="2121"/>
                  </a:cubicBezTo>
                  <a:cubicBezTo>
                    <a:pt x="12215" y="2121"/>
                    <a:pt x="11992" y="1896"/>
                    <a:pt x="11976" y="1627"/>
                  </a:cubicBezTo>
                  <a:cubicBezTo>
                    <a:pt x="11976" y="1358"/>
                    <a:pt x="12201" y="1120"/>
                    <a:pt x="12484" y="1120"/>
                  </a:cubicBezTo>
                  <a:close/>
                  <a:moveTo>
                    <a:pt x="1613" y="1120"/>
                  </a:moveTo>
                  <a:cubicBezTo>
                    <a:pt x="1837" y="1120"/>
                    <a:pt x="2047" y="1269"/>
                    <a:pt x="2106" y="1493"/>
                  </a:cubicBezTo>
                  <a:cubicBezTo>
                    <a:pt x="2177" y="1808"/>
                    <a:pt x="1934" y="2123"/>
                    <a:pt x="1612" y="2123"/>
                  </a:cubicBezTo>
                  <a:cubicBezTo>
                    <a:pt x="1598" y="2123"/>
                    <a:pt x="1583" y="2122"/>
                    <a:pt x="1569" y="2121"/>
                  </a:cubicBezTo>
                  <a:cubicBezTo>
                    <a:pt x="1449" y="2121"/>
                    <a:pt x="1344" y="2061"/>
                    <a:pt x="1255" y="1986"/>
                  </a:cubicBezTo>
                  <a:cubicBezTo>
                    <a:pt x="1061" y="1777"/>
                    <a:pt x="1061" y="1464"/>
                    <a:pt x="1255" y="1269"/>
                  </a:cubicBezTo>
                  <a:cubicBezTo>
                    <a:pt x="1344" y="1165"/>
                    <a:pt x="1479" y="1120"/>
                    <a:pt x="1613" y="1120"/>
                  </a:cubicBezTo>
                  <a:close/>
                  <a:moveTo>
                    <a:pt x="6048" y="1388"/>
                  </a:moveTo>
                  <a:lnTo>
                    <a:pt x="6048" y="1404"/>
                  </a:lnTo>
                  <a:cubicBezTo>
                    <a:pt x="6168" y="1732"/>
                    <a:pt x="6437" y="1986"/>
                    <a:pt x="6780" y="2075"/>
                  </a:cubicBezTo>
                  <a:lnTo>
                    <a:pt x="6780" y="4106"/>
                  </a:lnTo>
                  <a:cubicBezTo>
                    <a:pt x="6152" y="4122"/>
                    <a:pt x="5585" y="4375"/>
                    <a:pt x="5152" y="4763"/>
                  </a:cubicBezTo>
                  <a:lnTo>
                    <a:pt x="2524" y="2150"/>
                  </a:lnTo>
                  <a:cubicBezTo>
                    <a:pt x="2614" y="1986"/>
                    <a:pt x="2674" y="1806"/>
                    <a:pt x="2674" y="1627"/>
                  </a:cubicBezTo>
                  <a:cubicBezTo>
                    <a:pt x="2674" y="1538"/>
                    <a:pt x="2658" y="1464"/>
                    <a:pt x="2644" y="1388"/>
                  </a:cubicBezTo>
                  <a:close/>
                  <a:moveTo>
                    <a:pt x="11454" y="1388"/>
                  </a:moveTo>
                  <a:cubicBezTo>
                    <a:pt x="11394" y="1643"/>
                    <a:pt x="11438" y="1926"/>
                    <a:pt x="11573" y="2150"/>
                  </a:cubicBezTo>
                  <a:lnTo>
                    <a:pt x="8766" y="4942"/>
                  </a:lnTo>
                  <a:cubicBezTo>
                    <a:pt x="8392" y="4524"/>
                    <a:pt x="7885" y="4241"/>
                    <a:pt x="7317" y="4136"/>
                  </a:cubicBezTo>
                  <a:lnTo>
                    <a:pt x="7317" y="2075"/>
                  </a:lnTo>
                  <a:cubicBezTo>
                    <a:pt x="7661" y="1986"/>
                    <a:pt x="7944" y="1717"/>
                    <a:pt x="8049" y="1388"/>
                  </a:cubicBezTo>
                  <a:close/>
                  <a:moveTo>
                    <a:pt x="2136" y="2539"/>
                  </a:moveTo>
                  <a:lnTo>
                    <a:pt x="4779" y="5181"/>
                  </a:lnTo>
                  <a:cubicBezTo>
                    <a:pt x="4585" y="5465"/>
                    <a:pt x="4450" y="5778"/>
                    <a:pt x="4376" y="6122"/>
                  </a:cubicBezTo>
                  <a:cubicBezTo>
                    <a:pt x="3898" y="6152"/>
                    <a:pt x="3480" y="6406"/>
                    <a:pt x="3226" y="6780"/>
                  </a:cubicBezTo>
                  <a:lnTo>
                    <a:pt x="2061" y="6780"/>
                  </a:lnTo>
                  <a:cubicBezTo>
                    <a:pt x="2001" y="6525"/>
                    <a:pt x="1822" y="6302"/>
                    <a:pt x="1599" y="6152"/>
                  </a:cubicBezTo>
                  <a:cubicBezTo>
                    <a:pt x="1523" y="6107"/>
                    <a:pt x="1449" y="6077"/>
                    <a:pt x="1374" y="6047"/>
                  </a:cubicBezTo>
                  <a:lnTo>
                    <a:pt x="1374" y="2658"/>
                  </a:lnTo>
                  <a:cubicBezTo>
                    <a:pt x="1448" y="2676"/>
                    <a:pt x="1524" y="2684"/>
                    <a:pt x="1601" y="2684"/>
                  </a:cubicBezTo>
                  <a:cubicBezTo>
                    <a:pt x="1788" y="2684"/>
                    <a:pt x="1977" y="2634"/>
                    <a:pt x="2136" y="2539"/>
                  </a:cubicBezTo>
                  <a:close/>
                  <a:moveTo>
                    <a:pt x="1045" y="6555"/>
                  </a:moveTo>
                  <a:cubicBezTo>
                    <a:pt x="1330" y="6555"/>
                    <a:pt x="1553" y="6780"/>
                    <a:pt x="1553" y="7063"/>
                  </a:cubicBezTo>
                  <a:cubicBezTo>
                    <a:pt x="1553" y="7331"/>
                    <a:pt x="1330" y="7556"/>
                    <a:pt x="1045" y="7556"/>
                  </a:cubicBezTo>
                  <a:cubicBezTo>
                    <a:pt x="777" y="7556"/>
                    <a:pt x="538" y="7331"/>
                    <a:pt x="538" y="7063"/>
                  </a:cubicBezTo>
                  <a:cubicBezTo>
                    <a:pt x="538" y="6780"/>
                    <a:pt x="777" y="6555"/>
                    <a:pt x="1045" y="6555"/>
                  </a:cubicBezTo>
                  <a:close/>
                  <a:moveTo>
                    <a:pt x="13051" y="6555"/>
                  </a:moveTo>
                  <a:cubicBezTo>
                    <a:pt x="13320" y="6555"/>
                    <a:pt x="13559" y="6780"/>
                    <a:pt x="13559" y="7063"/>
                  </a:cubicBezTo>
                  <a:cubicBezTo>
                    <a:pt x="13559" y="7331"/>
                    <a:pt x="13320" y="7556"/>
                    <a:pt x="13051" y="7556"/>
                  </a:cubicBezTo>
                  <a:cubicBezTo>
                    <a:pt x="12768" y="7556"/>
                    <a:pt x="12543" y="7331"/>
                    <a:pt x="12543" y="7063"/>
                  </a:cubicBezTo>
                  <a:cubicBezTo>
                    <a:pt x="12543" y="6780"/>
                    <a:pt x="12768" y="6555"/>
                    <a:pt x="13051" y="6555"/>
                  </a:cubicBezTo>
                  <a:close/>
                  <a:moveTo>
                    <a:pt x="6869" y="4659"/>
                  </a:moveTo>
                  <a:cubicBezTo>
                    <a:pt x="7616" y="4659"/>
                    <a:pt x="8318" y="5077"/>
                    <a:pt x="8661" y="5749"/>
                  </a:cubicBezTo>
                  <a:cubicBezTo>
                    <a:pt x="8710" y="5848"/>
                    <a:pt x="8801" y="5906"/>
                    <a:pt x="8907" y="5906"/>
                  </a:cubicBezTo>
                  <a:cubicBezTo>
                    <a:pt x="8929" y="5906"/>
                    <a:pt x="8952" y="5903"/>
                    <a:pt x="8975" y="5898"/>
                  </a:cubicBezTo>
                  <a:cubicBezTo>
                    <a:pt x="9095" y="5868"/>
                    <a:pt x="9214" y="5854"/>
                    <a:pt x="9348" y="5854"/>
                  </a:cubicBezTo>
                  <a:cubicBezTo>
                    <a:pt x="10080" y="5854"/>
                    <a:pt x="10737" y="6495"/>
                    <a:pt x="10737" y="7242"/>
                  </a:cubicBezTo>
                  <a:cubicBezTo>
                    <a:pt x="10737" y="8004"/>
                    <a:pt x="10095" y="8645"/>
                    <a:pt x="9348" y="8645"/>
                  </a:cubicBezTo>
                  <a:lnTo>
                    <a:pt x="4480" y="8645"/>
                  </a:lnTo>
                  <a:cubicBezTo>
                    <a:pt x="3942" y="8645"/>
                    <a:pt x="3494" y="8197"/>
                    <a:pt x="3494" y="7660"/>
                  </a:cubicBezTo>
                  <a:cubicBezTo>
                    <a:pt x="3494" y="7108"/>
                    <a:pt x="3942" y="6674"/>
                    <a:pt x="4480" y="6674"/>
                  </a:cubicBezTo>
                  <a:lnTo>
                    <a:pt x="4585" y="6674"/>
                  </a:lnTo>
                  <a:cubicBezTo>
                    <a:pt x="4595" y="6675"/>
                    <a:pt x="4605" y="6676"/>
                    <a:pt x="4614" y="6676"/>
                  </a:cubicBezTo>
                  <a:cubicBezTo>
                    <a:pt x="4751" y="6676"/>
                    <a:pt x="4869" y="6575"/>
                    <a:pt x="4884" y="6435"/>
                  </a:cubicBezTo>
                  <a:cubicBezTo>
                    <a:pt x="4988" y="5436"/>
                    <a:pt x="5869" y="4659"/>
                    <a:pt x="6869" y="4659"/>
                  </a:cubicBezTo>
                  <a:close/>
                  <a:moveTo>
                    <a:pt x="2987" y="7331"/>
                  </a:moveTo>
                  <a:cubicBezTo>
                    <a:pt x="2957" y="7437"/>
                    <a:pt x="2942" y="7540"/>
                    <a:pt x="2942" y="7660"/>
                  </a:cubicBezTo>
                  <a:cubicBezTo>
                    <a:pt x="2942" y="8512"/>
                    <a:pt x="3644" y="9199"/>
                    <a:pt x="4480" y="9199"/>
                  </a:cubicBezTo>
                  <a:lnTo>
                    <a:pt x="4525" y="9199"/>
                  </a:lnTo>
                  <a:lnTo>
                    <a:pt x="2136" y="11572"/>
                  </a:lnTo>
                  <a:cubicBezTo>
                    <a:pt x="1985" y="11482"/>
                    <a:pt x="1806" y="11439"/>
                    <a:pt x="1628" y="11439"/>
                  </a:cubicBezTo>
                  <a:cubicBezTo>
                    <a:pt x="1542" y="11439"/>
                    <a:pt x="1457" y="11449"/>
                    <a:pt x="1374" y="11468"/>
                  </a:cubicBezTo>
                  <a:lnTo>
                    <a:pt x="1374" y="8064"/>
                  </a:lnTo>
                  <a:cubicBezTo>
                    <a:pt x="1702" y="7959"/>
                    <a:pt x="1971" y="7675"/>
                    <a:pt x="2061" y="7331"/>
                  </a:cubicBezTo>
                  <a:close/>
                  <a:moveTo>
                    <a:pt x="12036" y="7331"/>
                  </a:moveTo>
                  <a:cubicBezTo>
                    <a:pt x="12125" y="7675"/>
                    <a:pt x="12394" y="7959"/>
                    <a:pt x="12723" y="8064"/>
                  </a:cubicBezTo>
                  <a:lnTo>
                    <a:pt x="12723" y="11468"/>
                  </a:lnTo>
                  <a:cubicBezTo>
                    <a:pt x="12640" y="11449"/>
                    <a:pt x="12555" y="11439"/>
                    <a:pt x="12469" y="11439"/>
                  </a:cubicBezTo>
                  <a:cubicBezTo>
                    <a:pt x="12291" y="11439"/>
                    <a:pt x="12112" y="11482"/>
                    <a:pt x="11962" y="11572"/>
                  </a:cubicBezTo>
                  <a:lnTo>
                    <a:pt x="9557" y="9183"/>
                  </a:lnTo>
                  <a:cubicBezTo>
                    <a:pt x="10498" y="9079"/>
                    <a:pt x="11245" y="8273"/>
                    <a:pt x="11289" y="7331"/>
                  </a:cubicBezTo>
                  <a:close/>
                  <a:moveTo>
                    <a:pt x="6780" y="9199"/>
                  </a:moveTo>
                  <a:lnTo>
                    <a:pt x="6780" y="12036"/>
                  </a:lnTo>
                  <a:cubicBezTo>
                    <a:pt x="6437" y="12125"/>
                    <a:pt x="6152" y="12394"/>
                    <a:pt x="6048" y="12737"/>
                  </a:cubicBezTo>
                  <a:lnTo>
                    <a:pt x="2644" y="12737"/>
                  </a:lnTo>
                  <a:cubicBezTo>
                    <a:pt x="2674" y="12588"/>
                    <a:pt x="2674" y="12438"/>
                    <a:pt x="2658" y="12289"/>
                  </a:cubicBezTo>
                  <a:cubicBezTo>
                    <a:pt x="2628" y="12185"/>
                    <a:pt x="2584" y="12066"/>
                    <a:pt x="2524" y="11960"/>
                  </a:cubicBezTo>
                  <a:lnTo>
                    <a:pt x="5302" y="9199"/>
                  </a:lnTo>
                  <a:close/>
                  <a:moveTo>
                    <a:pt x="8796" y="9199"/>
                  </a:moveTo>
                  <a:lnTo>
                    <a:pt x="11573" y="11960"/>
                  </a:lnTo>
                  <a:cubicBezTo>
                    <a:pt x="11438" y="12199"/>
                    <a:pt x="11394" y="12484"/>
                    <a:pt x="11454" y="12737"/>
                  </a:cubicBezTo>
                  <a:lnTo>
                    <a:pt x="8049" y="12737"/>
                  </a:lnTo>
                  <a:cubicBezTo>
                    <a:pt x="7944" y="12394"/>
                    <a:pt x="7661" y="12125"/>
                    <a:pt x="7317" y="12036"/>
                  </a:cubicBezTo>
                  <a:lnTo>
                    <a:pt x="7317" y="9199"/>
                  </a:lnTo>
                  <a:close/>
                  <a:moveTo>
                    <a:pt x="1613" y="11994"/>
                  </a:moveTo>
                  <a:cubicBezTo>
                    <a:pt x="1744" y="11994"/>
                    <a:pt x="1875" y="12043"/>
                    <a:pt x="1971" y="12140"/>
                  </a:cubicBezTo>
                  <a:cubicBezTo>
                    <a:pt x="2166" y="12334"/>
                    <a:pt x="2166" y="12647"/>
                    <a:pt x="1971" y="12842"/>
                  </a:cubicBezTo>
                  <a:cubicBezTo>
                    <a:pt x="1875" y="12939"/>
                    <a:pt x="1744" y="12987"/>
                    <a:pt x="1613" y="12987"/>
                  </a:cubicBezTo>
                  <a:cubicBezTo>
                    <a:pt x="1483" y="12987"/>
                    <a:pt x="1352" y="12939"/>
                    <a:pt x="1255" y="12842"/>
                  </a:cubicBezTo>
                  <a:cubicBezTo>
                    <a:pt x="1061" y="12647"/>
                    <a:pt x="1061" y="12334"/>
                    <a:pt x="1255" y="12140"/>
                  </a:cubicBezTo>
                  <a:cubicBezTo>
                    <a:pt x="1352" y="12043"/>
                    <a:pt x="1483" y="11994"/>
                    <a:pt x="1613" y="11994"/>
                  </a:cubicBezTo>
                  <a:close/>
                  <a:moveTo>
                    <a:pt x="12477" y="11989"/>
                  </a:moveTo>
                  <a:cubicBezTo>
                    <a:pt x="12610" y="11989"/>
                    <a:pt x="12743" y="12041"/>
                    <a:pt x="12842" y="12140"/>
                  </a:cubicBezTo>
                  <a:cubicBezTo>
                    <a:pt x="13037" y="12334"/>
                    <a:pt x="13037" y="12647"/>
                    <a:pt x="12842" y="12842"/>
                  </a:cubicBezTo>
                  <a:cubicBezTo>
                    <a:pt x="12745" y="12939"/>
                    <a:pt x="12615" y="12987"/>
                    <a:pt x="12484" y="12987"/>
                  </a:cubicBezTo>
                  <a:cubicBezTo>
                    <a:pt x="12354" y="12987"/>
                    <a:pt x="12223" y="12939"/>
                    <a:pt x="12125" y="12842"/>
                  </a:cubicBezTo>
                  <a:cubicBezTo>
                    <a:pt x="11932" y="12647"/>
                    <a:pt x="11932" y="12334"/>
                    <a:pt x="12125" y="12140"/>
                  </a:cubicBezTo>
                  <a:cubicBezTo>
                    <a:pt x="12221" y="12037"/>
                    <a:pt x="12348" y="11989"/>
                    <a:pt x="12477" y="11989"/>
                  </a:cubicBezTo>
                  <a:close/>
                  <a:moveTo>
                    <a:pt x="7048" y="12558"/>
                  </a:moveTo>
                  <a:cubicBezTo>
                    <a:pt x="7317" y="12558"/>
                    <a:pt x="7556" y="12782"/>
                    <a:pt x="7556" y="13051"/>
                  </a:cubicBezTo>
                  <a:cubicBezTo>
                    <a:pt x="7556" y="13334"/>
                    <a:pt x="7333" y="13559"/>
                    <a:pt x="7048" y="13559"/>
                  </a:cubicBezTo>
                  <a:cubicBezTo>
                    <a:pt x="6765" y="13559"/>
                    <a:pt x="6541" y="13334"/>
                    <a:pt x="6541" y="13051"/>
                  </a:cubicBezTo>
                  <a:cubicBezTo>
                    <a:pt x="6541" y="12782"/>
                    <a:pt x="6780" y="12558"/>
                    <a:pt x="7048" y="12558"/>
                  </a:cubicBezTo>
                  <a:close/>
                  <a:moveTo>
                    <a:pt x="7048" y="0"/>
                  </a:moveTo>
                  <a:cubicBezTo>
                    <a:pt x="6541" y="0"/>
                    <a:pt x="6122" y="359"/>
                    <a:pt x="6019" y="836"/>
                  </a:cubicBezTo>
                  <a:lnTo>
                    <a:pt x="2315" y="836"/>
                  </a:lnTo>
                  <a:cubicBezTo>
                    <a:pt x="2121" y="657"/>
                    <a:pt x="1867" y="568"/>
                    <a:pt x="1613" y="568"/>
                  </a:cubicBezTo>
                  <a:cubicBezTo>
                    <a:pt x="1330" y="568"/>
                    <a:pt x="1061" y="672"/>
                    <a:pt x="866" y="881"/>
                  </a:cubicBezTo>
                  <a:cubicBezTo>
                    <a:pt x="464" y="1269"/>
                    <a:pt x="448" y="1912"/>
                    <a:pt x="822" y="2314"/>
                  </a:cubicBezTo>
                  <a:lnTo>
                    <a:pt x="822" y="6033"/>
                  </a:lnTo>
                  <a:cubicBezTo>
                    <a:pt x="344" y="6137"/>
                    <a:pt x="0" y="6555"/>
                    <a:pt x="0" y="7063"/>
                  </a:cubicBezTo>
                  <a:cubicBezTo>
                    <a:pt x="0" y="7556"/>
                    <a:pt x="344" y="7988"/>
                    <a:pt x="822" y="8094"/>
                  </a:cubicBezTo>
                  <a:lnTo>
                    <a:pt x="822" y="11797"/>
                  </a:lnTo>
                  <a:cubicBezTo>
                    <a:pt x="464" y="12215"/>
                    <a:pt x="478" y="12842"/>
                    <a:pt x="866" y="13245"/>
                  </a:cubicBezTo>
                  <a:cubicBezTo>
                    <a:pt x="1075" y="13439"/>
                    <a:pt x="1344" y="13543"/>
                    <a:pt x="1613" y="13543"/>
                  </a:cubicBezTo>
                  <a:cubicBezTo>
                    <a:pt x="1867" y="13543"/>
                    <a:pt x="2106" y="13454"/>
                    <a:pt x="2315" y="13290"/>
                  </a:cubicBezTo>
                  <a:lnTo>
                    <a:pt x="6019" y="13290"/>
                  </a:lnTo>
                  <a:cubicBezTo>
                    <a:pt x="6122" y="13752"/>
                    <a:pt x="6541" y="14111"/>
                    <a:pt x="7048" y="14111"/>
                  </a:cubicBezTo>
                  <a:cubicBezTo>
                    <a:pt x="7556" y="14111"/>
                    <a:pt x="7974" y="13752"/>
                    <a:pt x="8079" y="13290"/>
                  </a:cubicBezTo>
                  <a:lnTo>
                    <a:pt x="11782" y="13290"/>
                  </a:lnTo>
                  <a:cubicBezTo>
                    <a:pt x="11992" y="13454"/>
                    <a:pt x="12230" y="13543"/>
                    <a:pt x="12484" y="13543"/>
                  </a:cubicBezTo>
                  <a:cubicBezTo>
                    <a:pt x="12753" y="13543"/>
                    <a:pt x="13021" y="13439"/>
                    <a:pt x="13230" y="13230"/>
                  </a:cubicBezTo>
                  <a:cubicBezTo>
                    <a:pt x="13619" y="12842"/>
                    <a:pt x="13634" y="12215"/>
                    <a:pt x="13276" y="11797"/>
                  </a:cubicBezTo>
                  <a:lnTo>
                    <a:pt x="13276" y="8094"/>
                  </a:lnTo>
                  <a:cubicBezTo>
                    <a:pt x="13754" y="7988"/>
                    <a:pt x="14096" y="7556"/>
                    <a:pt x="14096" y="7063"/>
                  </a:cubicBezTo>
                  <a:cubicBezTo>
                    <a:pt x="14096" y="6555"/>
                    <a:pt x="13754" y="6137"/>
                    <a:pt x="13276" y="6033"/>
                  </a:cubicBezTo>
                  <a:lnTo>
                    <a:pt x="13276" y="5525"/>
                  </a:lnTo>
                  <a:cubicBezTo>
                    <a:pt x="13276" y="5360"/>
                    <a:pt x="13156" y="5241"/>
                    <a:pt x="13007" y="5241"/>
                  </a:cubicBezTo>
                  <a:cubicBezTo>
                    <a:pt x="12842" y="5241"/>
                    <a:pt x="12723" y="5360"/>
                    <a:pt x="12723" y="5525"/>
                  </a:cubicBezTo>
                  <a:lnTo>
                    <a:pt x="12723" y="6047"/>
                  </a:lnTo>
                  <a:cubicBezTo>
                    <a:pt x="12394" y="6167"/>
                    <a:pt x="12125" y="6435"/>
                    <a:pt x="12036" y="6780"/>
                  </a:cubicBezTo>
                  <a:lnTo>
                    <a:pt x="11229" y="6780"/>
                  </a:lnTo>
                  <a:cubicBezTo>
                    <a:pt x="11020" y="5943"/>
                    <a:pt x="10244" y="5301"/>
                    <a:pt x="9348" y="5301"/>
                  </a:cubicBezTo>
                  <a:lnTo>
                    <a:pt x="9199" y="5301"/>
                  </a:lnTo>
                  <a:lnTo>
                    <a:pt x="11962" y="2539"/>
                  </a:lnTo>
                  <a:cubicBezTo>
                    <a:pt x="12112" y="2629"/>
                    <a:pt x="12291" y="2672"/>
                    <a:pt x="12469" y="2672"/>
                  </a:cubicBezTo>
                  <a:cubicBezTo>
                    <a:pt x="12555" y="2672"/>
                    <a:pt x="12640" y="2662"/>
                    <a:pt x="12723" y="2643"/>
                  </a:cubicBezTo>
                  <a:lnTo>
                    <a:pt x="12723" y="3091"/>
                  </a:lnTo>
                  <a:cubicBezTo>
                    <a:pt x="12723" y="3240"/>
                    <a:pt x="12842" y="3375"/>
                    <a:pt x="13007" y="3375"/>
                  </a:cubicBezTo>
                  <a:cubicBezTo>
                    <a:pt x="13156" y="3375"/>
                    <a:pt x="13276" y="3240"/>
                    <a:pt x="13276" y="3091"/>
                  </a:cubicBezTo>
                  <a:lnTo>
                    <a:pt x="13276" y="2314"/>
                  </a:lnTo>
                  <a:cubicBezTo>
                    <a:pt x="13648" y="1912"/>
                    <a:pt x="13634" y="1269"/>
                    <a:pt x="13230" y="881"/>
                  </a:cubicBezTo>
                  <a:cubicBezTo>
                    <a:pt x="13021" y="672"/>
                    <a:pt x="12752" y="567"/>
                    <a:pt x="12482" y="567"/>
                  </a:cubicBezTo>
                  <a:cubicBezTo>
                    <a:pt x="12233" y="567"/>
                    <a:pt x="11984" y="657"/>
                    <a:pt x="11782" y="836"/>
                  </a:cubicBezTo>
                  <a:lnTo>
                    <a:pt x="8079" y="836"/>
                  </a:lnTo>
                  <a:cubicBezTo>
                    <a:pt x="7974" y="359"/>
                    <a:pt x="7556" y="0"/>
                    <a:pt x="7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811659" y="3841945"/>
              <a:ext cx="15381" cy="13828"/>
            </a:xfrm>
            <a:custGeom>
              <a:avLst/>
              <a:gdLst/>
              <a:ahLst/>
              <a:cxnLst/>
              <a:rect l="l" t="t" r="r" b="b"/>
              <a:pathLst>
                <a:path w="614" h="552" extrusionOk="0">
                  <a:moveTo>
                    <a:pt x="303" y="1"/>
                  </a:moveTo>
                  <a:cubicBezTo>
                    <a:pt x="267" y="1"/>
                    <a:pt x="231" y="7"/>
                    <a:pt x="195" y="21"/>
                  </a:cubicBezTo>
                  <a:cubicBezTo>
                    <a:pt x="61" y="81"/>
                    <a:pt x="1" y="246"/>
                    <a:pt x="46" y="380"/>
                  </a:cubicBezTo>
                  <a:cubicBezTo>
                    <a:pt x="90" y="490"/>
                    <a:pt x="192" y="552"/>
                    <a:pt x="302" y="552"/>
                  </a:cubicBezTo>
                  <a:cubicBezTo>
                    <a:pt x="341" y="552"/>
                    <a:pt x="380" y="544"/>
                    <a:pt x="419" y="529"/>
                  </a:cubicBezTo>
                  <a:cubicBezTo>
                    <a:pt x="554" y="469"/>
                    <a:pt x="614" y="320"/>
                    <a:pt x="568" y="171"/>
                  </a:cubicBezTo>
                  <a:cubicBezTo>
                    <a:pt x="523" y="69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098;p49"/>
          <p:cNvGrpSpPr/>
          <p:nvPr/>
        </p:nvGrpSpPr>
        <p:grpSpPr>
          <a:xfrm>
            <a:off x="1347323" y="1509483"/>
            <a:ext cx="492263" cy="456250"/>
            <a:chOff x="4020272" y="3731374"/>
            <a:chExt cx="350875" cy="353506"/>
          </a:xfrm>
        </p:grpSpPr>
        <p:sp>
          <p:nvSpPr>
            <p:cNvPr id="17" name="Google Shape;1099;p49"/>
            <p:cNvSpPr/>
            <p:nvPr/>
          </p:nvSpPr>
          <p:spPr>
            <a:xfrm>
              <a:off x="4020272" y="3849936"/>
              <a:ext cx="124574" cy="118236"/>
            </a:xfrm>
            <a:custGeom>
              <a:avLst/>
              <a:gdLst/>
              <a:ahLst/>
              <a:cxnLst/>
              <a:rect l="l" t="t" r="r" b="b"/>
              <a:pathLst>
                <a:path w="4973" h="4720" extrusionOk="0">
                  <a:moveTo>
                    <a:pt x="4255" y="554"/>
                  </a:moveTo>
                  <a:cubicBezTo>
                    <a:pt x="4345" y="554"/>
                    <a:pt x="4420" y="628"/>
                    <a:pt x="4420" y="718"/>
                  </a:cubicBezTo>
                  <a:lnTo>
                    <a:pt x="4420" y="2838"/>
                  </a:lnTo>
                  <a:cubicBezTo>
                    <a:pt x="4420" y="2928"/>
                    <a:pt x="4345" y="3003"/>
                    <a:pt x="4255" y="3003"/>
                  </a:cubicBezTo>
                  <a:lnTo>
                    <a:pt x="717" y="3003"/>
                  </a:lnTo>
                  <a:cubicBezTo>
                    <a:pt x="612" y="3003"/>
                    <a:pt x="538" y="2928"/>
                    <a:pt x="538" y="2838"/>
                  </a:cubicBezTo>
                  <a:lnTo>
                    <a:pt x="538" y="718"/>
                  </a:lnTo>
                  <a:cubicBezTo>
                    <a:pt x="538" y="628"/>
                    <a:pt x="612" y="554"/>
                    <a:pt x="717" y="554"/>
                  </a:cubicBezTo>
                  <a:close/>
                  <a:moveTo>
                    <a:pt x="2732" y="3555"/>
                  </a:moveTo>
                  <a:cubicBezTo>
                    <a:pt x="2748" y="3764"/>
                    <a:pt x="2792" y="3973"/>
                    <a:pt x="2867" y="4182"/>
                  </a:cubicBezTo>
                  <a:lnTo>
                    <a:pt x="2015" y="4182"/>
                  </a:lnTo>
                  <a:cubicBezTo>
                    <a:pt x="2091" y="3973"/>
                    <a:pt x="2135" y="3764"/>
                    <a:pt x="2150" y="3555"/>
                  </a:cubicBezTo>
                  <a:close/>
                  <a:moveTo>
                    <a:pt x="717" y="1"/>
                  </a:moveTo>
                  <a:cubicBezTo>
                    <a:pt x="313" y="1"/>
                    <a:pt x="0" y="329"/>
                    <a:pt x="0" y="718"/>
                  </a:cubicBezTo>
                  <a:lnTo>
                    <a:pt x="0" y="2838"/>
                  </a:lnTo>
                  <a:cubicBezTo>
                    <a:pt x="0" y="3242"/>
                    <a:pt x="313" y="3555"/>
                    <a:pt x="717" y="3555"/>
                  </a:cubicBezTo>
                  <a:lnTo>
                    <a:pt x="1597" y="3555"/>
                  </a:lnTo>
                  <a:cubicBezTo>
                    <a:pt x="1583" y="3750"/>
                    <a:pt x="1538" y="3943"/>
                    <a:pt x="1448" y="4122"/>
                  </a:cubicBezTo>
                  <a:lnTo>
                    <a:pt x="1418" y="4182"/>
                  </a:lnTo>
                  <a:lnTo>
                    <a:pt x="1284" y="4182"/>
                  </a:lnTo>
                  <a:cubicBezTo>
                    <a:pt x="1135" y="4182"/>
                    <a:pt x="1000" y="4301"/>
                    <a:pt x="1000" y="4451"/>
                  </a:cubicBezTo>
                  <a:cubicBezTo>
                    <a:pt x="1000" y="4600"/>
                    <a:pt x="1135" y="4720"/>
                    <a:pt x="1284" y="4720"/>
                  </a:cubicBezTo>
                  <a:lnTo>
                    <a:pt x="3614" y="4720"/>
                  </a:lnTo>
                  <a:cubicBezTo>
                    <a:pt x="3763" y="4720"/>
                    <a:pt x="3883" y="4600"/>
                    <a:pt x="3883" y="4451"/>
                  </a:cubicBezTo>
                  <a:cubicBezTo>
                    <a:pt x="3883" y="4301"/>
                    <a:pt x="3763" y="4182"/>
                    <a:pt x="3614" y="4182"/>
                  </a:cubicBezTo>
                  <a:lnTo>
                    <a:pt x="3464" y="4182"/>
                  </a:lnTo>
                  <a:lnTo>
                    <a:pt x="3435" y="4122"/>
                  </a:lnTo>
                  <a:cubicBezTo>
                    <a:pt x="3345" y="3943"/>
                    <a:pt x="3300" y="3750"/>
                    <a:pt x="3285" y="3555"/>
                  </a:cubicBezTo>
                  <a:lnTo>
                    <a:pt x="4255" y="3555"/>
                  </a:lnTo>
                  <a:cubicBezTo>
                    <a:pt x="4659" y="3555"/>
                    <a:pt x="4972" y="3242"/>
                    <a:pt x="4972" y="2838"/>
                  </a:cubicBezTo>
                  <a:lnTo>
                    <a:pt x="4972" y="718"/>
                  </a:lnTo>
                  <a:cubicBezTo>
                    <a:pt x="4972" y="329"/>
                    <a:pt x="4659" y="1"/>
                    <a:pt x="42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00;p49"/>
            <p:cNvSpPr/>
            <p:nvPr/>
          </p:nvSpPr>
          <p:spPr>
            <a:xfrm>
              <a:off x="4111153" y="3731374"/>
              <a:ext cx="154884" cy="237725"/>
            </a:xfrm>
            <a:custGeom>
              <a:avLst/>
              <a:gdLst/>
              <a:ahLst/>
              <a:cxnLst/>
              <a:rect l="l" t="t" r="r" b="b"/>
              <a:pathLst>
                <a:path w="6183" h="9490" extrusionOk="0">
                  <a:moveTo>
                    <a:pt x="2913" y="553"/>
                  </a:moveTo>
                  <a:cubicBezTo>
                    <a:pt x="3435" y="553"/>
                    <a:pt x="3898" y="837"/>
                    <a:pt x="4137" y="1315"/>
                  </a:cubicBezTo>
                  <a:cubicBezTo>
                    <a:pt x="4186" y="1401"/>
                    <a:pt x="4286" y="1457"/>
                    <a:pt x="4387" y="1457"/>
                  </a:cubicBezTo>
                  <a:cubicBezTo>
                    <a:pt x="4408" y="1457"/>
                    <a:pt x="4429" y="1454"/>
                    <a:pt x="4450" y="1449"/>
                  </a:cubicBezTo>
                  <a:cubicBezTo>
                    <a:pt x="4525" y="1435"/>
                    <a:pt x="4615" y="1419"/>
                    <a:pt x="4704" y="1419"/>
                  </a:cubicBezTo>
                  <a:cubicBezTo>
                    <a:pt x="5197" y="1419"/>
                    <a:pt x="5630" y="1853"/>
                    <a:pt x="5630" y="2345"/>
                  </a:cubicBezTo>
                  <a:cubicBezTo>
                    <a:pt x="5630" y="2852"/>
                    <a:pt x="5212" y="3286"/>
                    <a:pt x="4704" y="3286"/>
                  </a:cubicBezTo>
                  <a:lnTo>
                    <a:pt x="1195" y="3286"/>
                  </a:lnTo>
                  <a:cubicBezTo>
                    <a:pt x="836" y="3286"/>
                    <a:pt x="553" y="3002"/>
                    <a:pt x="553" y="2643"/>
                  </a:cubicBezTo>
                  <a:cubicBezTo>
                    <a:pt x="553" y="2301"/>
                    <a:pt x="836" y="2016"/>
                    <a:pt x="1195" y="2016"/>
                  </a:cubicBezTo>
                  <a:lnTo>
                    <a:pt x="1254" y="2016"/>
                  </a:lnTo>
                  <a:cubicBezTo>
                    <a:pt x="1264" y="2017"/>
                    <a:pt x="1274" y="2018"/>
                    <a:pt x="1284" y="2018"/>
                  </a:cubicBezTo>
                  <a:cubicBezTo>
                    <a:pt x="1421" y="2018"/>
                    <a:pt x="1540" y="1917"/>
                    <a:pt x="1553" y="1777"/>
                  </a:cubicBezTo>
                  <a:cubicBezTo>
                    <a:pt x="1628" y="1076"/>
                    <a:pt x="2210" y="553"/>
                    <a:pt x="2913" y="553"/>
                  </a:cubicBezTo>
                  <a:close/>
                  <a:moveTo>
                    <a:pt x="2913" y="1"/>
                  </a:moveTo>
                  <a:cubicBezTo>
                    <a:pt x="2017" y="1"/>
                    <a:pt x="1254" y="613"/>
                    <a:pt x="1045" y="1479"/>
                  </a:cubicBezTo>
                  <a:cubicBezTo>
                    <a:pt x="464" y="1538"/>
                    <a:pt x="0" y="2046"/>
                    <a:pt x="0" y="2643"/>
                  </a:cubicBezTo>
                  <a:cubicBezTo>
                    <a:pt x="0" y="3300"/>
                    <a:pt x="538" y="3838"/>
                    <a:pt x="1195" y="3838"/>
                  </a:cubicBezTo>
                  <a:lnTo>
                    <a:pt x="2823" y="3838"/>
                  </a:lnTo>
                  <a:lnTo>
                    <a:pt x="2823" y="8542"/>
                  </a:lnTo>
                  <a:lnTo>
                    <a:pt x="2688" y="8407"/>
                  </a:lnTo>
                  <a:cubicBezTo>
                    <a:pt x="2628" y="8355"/>
                    <a:pt x="2557" y="8329"/>
                    <a:pt x="2488" y="8329"/>
                  </a:cubicBezTo>
                  <a:cubicBezTo>
                    <a:pt x="2420" y="8329"/>
                    <a:pt x="2352" y="8355"/>
                    <a:pt x="2300" y="8407"/>
                  </a:cubicBezTo>
                  <a:cubicBezTo>
                    <a:pt x="2180" y="8512"/>
                    <a:pt x="2180" y="8692"/>
                    <a:pt x="2300" y="8796"/>
                  </a:cubicBezTo>
                  <a:lnTo>
                    <a:pt x="2867" y="9379"/>
                  </a:lnTo>
                  <a:cubicBezTo>
                    <a:pt x="2924" y="9451"/>
                    <a:pt x="3008" y="9489"/>
                    <a:pt x="3091" y="9489"/>
                  </a:cubicBezTo>
                  <a:cubicBezTo>
                    <a:pt x="3161" y="9489"/>
                    <a:pt x="3231" y="9463"/>
                    <a:pt x="3285" y="9408"/>
                  </a:cubicBezTo>
                  <a:lnTo>
                    <a:pt x="3883" y="8811"/>
                  </a:lnTo>
                  <a:cubicBezTo>
                    <a:pt x="4002" y="8692"/>
                    <a:pt x="4002" y="8527"/>
                    <a:pt x="3883" y="8423"/>
                  </a:cubicBezTo>
                  <a:cubicBezTo>
                    <a:pt x="3831" y="8363"/>
                    <a:pt x="3763" y="8333"/>
                    <a:pt x="3696" y="8333"/>
                  </a:cubicBezTo>
                  <a:cubicBezTo>
                    <a:pt x="3629" y="8333"/>
                    <a:pt x="3562" y="8363"/>
                    <a:pt x="3510" y="8423"/>
                  </a:cubicBezTo>
                  <a:lnTo>
                    <a:pt x="3361" y="8557"/>
                  </a:lnTo>
                  <a:lnTo>
                    <a:pt x="3361" y="3838"/>
                  </a:lnTo>
                  <a:lnTo>
                    <a:pt x="4704" y="3838"/>
                  </a:lnTo>
                  <a:cubicBezTo>
                    <a:pt x="5495" y="3838"/>
                    <a:pt x="6182" y="3151"/>
                    <a:pt x="6182" y="2345"/>
                  </a:cubicBezTo>
                  <a:cubicBezTo>
                    <a:pt x="6182" y="1554"/>
                    <a:pt x="5495" y="867"/>
                    <a:pt x="4704" y="867"/>
                  </a:cubicBezTo>
                  <a:cubicBezTo>
                    <a:pt x="4645" y="867"/>
                    <a:pt x="4585" y="867"/>
                    <a:pt x="4525" y="881"/>
                  </a:cubicBezTo>
                  <a:cubicBezTo>
                    <a:pt x="4167" y="330"/>
                    <a:pt x="3570" y="1"/>
                    <a:pt x="29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01;p49"/>
            <p:cNvSpPr/>
            <p:nvPr/>
          </p:nvSpPr>
          <p:spPr>
            <a:xfrm>
              <a:off x="4158272" y="4051063"/>
              <a:ext cx="15381" cy="13778"/>
            </a:xfrm>
            <a:custGeom>
              <a:avLst/>
              <a:gdLst/>
              <a:ahLst/>
              <a:cxnLst/>
              <a:rect l="l" t="t" r="r" b="b"/>
              <a:pathLst>
                <a:path w="614" h="550" extrusionOk="0">
                  <a:moveTo>
                    <a:pt x="309" y="0"/>
                  </a:moveTo>
                  <a:cubicBezTo>
                    <a:pt x="276" y="0"/>
                    <a:pt x="242" y="7"/>
                    <a:pt x="210" y="21"/>
                  </a:cubicBezTo>
                  <a:cubicBezTo>
                    <a:pt x="60" y="81"/>
                    <a:pt x="1" y="244"/>
                    <a:pt x="60" y="379"/>
                  </a:cubicBezTo>
                  <a:cubicBezTo>
                    <a:pt x="95" y="482"/>
                    <a:pt x="198" y="550"/>
                    <a:pt x="312" y="550"/>
                  </a:cubicBezTo>
                  <a:cubicBezTo>
                    <a:pt x="347" y="550"/>
                    <a:pt x="383" y="543"/>
                    <a:pt x="419" y="529"/>
                  </a:cubicBezTo>
                  <a:cubicBezTo>
                    <a:pt x="554" y="469"/>
                    <a:pt x="613" y="304"/>
                    <a:pt x="554" y="170"/>
                  </a:cubicBezTo>
                  <a:cubicBezTo>
                    <a:pt x="519" y="68"/>
                    <a:pt x="416" y="0"/>
                    <a:pt x="3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02;p49"/>
            <p:cNvSpPr/>
            <p:nvPr/>
          </p:nvSpPr>
          <p:spPr>
            <a:xfrm>
              <a:off x="4132471" y="3990993"/>
              <a:ext cx="114854" cy="93887"/>
            </a:xfrm>
            <a:custGeom>
              <a:avLst/>
              <a:gdLst/>
              <a:ahLst/>
              <a:cxnLst/>
              <a:rect l="l" t="t" r="r" b="b"/>
              <a:pathLst>
                <a:path w="4585" h="3748" extrusionOk="0">
                  <a:moveTo>
                    <a:pt x="3704" y="538"/>
                  </a:moveTo>
                  <a:lnTo>
                    <a:pt x="4047" y="821"/>
                  </a:lnTo>
                  <a:lnTo>
                    <a:pt x="4047" y="1314"/>
                  </a:lnTo>
                  <a:lnTo>
                    <a:pt x="3704" y="1597"/>
                  </a:lnTo>
                  <a:lnTo>
                    <a:pt x="851" y="1597"/>
                  </a:lnTo>
                  <a:lnTo>
                    <a:pt x="553" y="1328"/>
                  </a:lnTo>
                  <a:lnTo>
                    <a:pt x="553" y="821"/>
                  </a:lnTo>
                  <a:lnTo>
                    <a:pt x="851" y="538"/>
                  </a:lnTo>
                  <a:close/>
                  <a:moveTo>
                    <a:pt x="3704" y="2150"/>
                  </a:moveTo>
                  <a:lnTo>
                    <a:pt x="4047" y="2433"/>
                  </a:lnTo>
                  <a:lnTo>
                    <a:pt x="4047" y="2927"/>
                  </a:lnTo>
                  <a:lnTo>
                    <a:pt x="3704" y="3196"/>
                  </a:lnTo>
                  <a:lnTo>
                    <a:pt x="851" y="3196"/>
                  </a:lnTo>
                  <a:lnTo>
                    <a:pt x="553" y="2927"/>
                  </a:lnTo>
                  <a:lnTo>
                    <a:pt x="553" y="2419"/>
                  </a:lnTo>
                  <a:lnTo>
                    <a:pt x="851" y="2150"/>
                  </a:lnTo>
                  <a:close/>
                  <a:moveTo>
                    <a:pt x="748" y="0"/>
                  </a:moveTo>
                  <a:cubicBezTo>
                    <a:pt x="672" y="0"/>
                    <a:pt x="613" y="14"/>
                    <a:pt x="553" y="74"/>
                  </a:cubicBezTo>
                  <a:lnTo>
                    <a:pt x="90" y="492"/>
                  </a:lnTo>
                  <a:cubicBezTo>
                    <a:pt x="31" y="538"/>
                    <a:pt x="1" y="612"/>
                    <a:pt x="1" y="701"/>
                  </a:cubicBezTo>
                  <a:lnTo>
                    <a:pt x="1" y="1448"/>
                  </a:lnTo>
                  <a:cubicBezTo>
                    <a:pt x="1" y="1523"/>
                    <a:pt x="31" y="1597"/>
                    <a:pt x="90" y="1657"/>
                  </a:cubicBezTo>
                  <a:lnTo>
                    <a:pt x="329" y="1866"/>
                  </a:lnTo>
                  <a:lnTo>
                    <a:pt x="90" y="2091"/>
                  </a:lnTo>
                  <a:cubicBezTo>
                    <a:pt x="31" y="2150"/>
                    <a:pt x="1" y="2224"/>
                    <a:pt x="1" y="2300"/>
                  </a:cubicBezTo>
                  <a:lnTo>
                    <a:pt x="1" y="3046"/>
                  </a:lnTo>
                  <a:cubicBezTo>
                    <a:pt x="1" y="3120"/>
                    <a:pt x="31" y="3196"/>
                    <a:pt x="90" y="3255"/>
                  </a:cubicBezTo>
                  <a:lnTo>
                    <a:pt x="553" y="3673"/>
                  </a:lnTo>
                  <a:cubicBezTo>
                    <a:pt x="613" y="3718"/>
                    <a:pt x="672" y="3747"/>
                    <a:pt x="748" y="3747"/>
                  </a:cubicBezTo>
                  <a:lnTo>
                    <a:pt x="3794" y="3747"/>
                  </a:lnTo>
                  <a:cubicBezTo>
                    <a:pt x="3853" y="3747"/>
                    <a:pt x="3913" y="3733"/>
                    <a:pt x="3973" y="3688"/>
                  </a:cubicBezTo>
                  <a:lnTo>
                    <a:pt x="4495" y="3270"/>
                  </a:lnTo>
                  <a:cubicBezTo>
                    <a:pt x="4555" y="3210"/>
                    <a:pt x="4585" y="3136"/>
                    <a:pt x="4585" y="3046"/>
                  </a:cubicBezTo>
                  <a:lnTo>
                    <a:pt x="4585" y="2300"/>
                  </a:lnTo>
                  <a:cubicBezTo>
                    <a:pt x="4585" y="2210"/>
                    <a:pt x="4555" y="2135"/>
                    <a:pt x="4495" y="2091"/>
                  </a:cubicBezTo>
                  <a:lnTo>
                    <a:pt x="4226" y="1866"/>
                  </a:lnTo>
                  <a:lnTo>
                    <a:pt x="4495" y="1657"/>
                  </a:lnTo>
                  <a:cubicBezTo>
                    <a:pt x="4555" y="1613"/>
                    <a:pt x="4585" y="1523"/>
                    <a:pt x="4585" y="1448"/>
                  </a:cubicBezTo>
                  <a:lnTo>
                    <a:pt x="4585" y="701"/>
                  </a:lnTo>
                  <a:cubicBezTo>
                    <a:pt x="4585" y="612"/>
                    <a:pt x="4555" y="538"/>
                    <a:pt x="4495" y="478"/>
                  </a:cubicBezTo>
                  <a:lnTo>
                    <a:pt x="3973" y="60"/>
                  </a:lnTo>
                  <a:cubicBezTo>
                    <a:pt x="3913" y="14"/>
                    <a:pt x="3853" y="0"/>
                    <a:pt x="3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03;p49"/>
            <p:cNvSpPr/>
            <p:nvPr/>
          </p:nvSpPr>
          <p:spPr>
            <a:xfrm>
              <a:off x="4158272" y="4011008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1"/>
                  </a:moveTo>
                  <a:cubicBezTo>
                    <a:pt x="255" y="1"/>
                    <a:pt x="209" y="12"/>
                    <a:pt x="165" y="37"/>
                  </a:cubicBezTo>
                  <a:cubicBezTo>
                    <a:pt x="60" y="97"/>
                    <a:pt x="1" y="246"/>
                    <a:pt x="60" y="380"/>
                  </a:cubicBezTo>
                  <a:cubicBezTo>
                    <a:pt x="102" y="476"/>
                    <a:pt x="193" y="547"/>
                    <a:pt x="300" y="547"/>
                  </a:cubicBezTo>
                  <a:cubicBezTo>
                    <a:pt x="309" y="547"/>
                    <a:pt x="319" y="546"/>
                    <a:pt x="329" y="545"/>
                  </a:cubicBezTo>
                  <a:cubicBezTo>
                    <a:pt x="449" y="529"/>
                    <a:pt x="538" y="455"/>
                    <a:pt x="568" y="350"/>
                  </a:cubicBezTo>
                  <a:cubicBezTo>
                    <a:pt x="615" y="161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04;p49"/>
            <p:cNvSpPr/>
            <p:nvPr/>
          </p:nvSpPr>
          <p:spPr>
            <a:xfrm>
              <a:off x="4231243" y="3850337"/>
              <a:ext cx="139904" cy="117835"/>
            </a:xfrm>
            <a:custGeom>
              <a:avLst/>
              <a:gdLst/>
              <a:ahLst/>
              <a:cxnLst/>
              <a:rect l="l" t="t" r="r" b="b"/>
              <a:pathLst>
                <a:path w="5585" h="4704" extrusionOk="0">
                  <a:moveTo>
                    <a:pt x="5047" y="3628"/>
                  </a:moveTo>
                  <a:lnTo>
                    <a:pt x="5047" y="3837"/>
                  </a:lnTo>
                  <a:cubicBezTo>
                    <a:pt x="5047" y="4017"/>
                    <a:pt x="4898" y="4166"/>
                    <a:pt x="4703" y="4166"/>
                  </a:cubicBezTo>
                  <a:lnTo>
                    <a:pt x="880" y="4166"/>
                  </a:lnTo>
                  <a:cubicBezTo>
                    <a:pt x="701" y="4166"/>
                    <a:pt x="552" y="4017"/>
                    <a:pt x="552" y="3837"/>
                  </a:cubicBezTo>
                  <a:lnTo>
                    <a:pt x="552" y="3628"/>
                  </a:lnTo>
                  <a:close/>
                  <a:moveTo>
                    <a:pt x="1165" y="0"/>
                  </a:moveTo>
                  <a:cubicBezTo>
                    <a:pt x="761" y="0"/>
                    <a:pt x="448" y="313"/>
                    <a:pt x="448" y="717"/>
                  </a:cubicBezTo>
                  <a:lnTo>
                    <a:pt x="448" y="2912"/>
                  </a:lnTo>
                  <a:cubicBezTo>
                    <a:pt x="448" y="2971"/>
                    <a:pt x="448" y="3031"/>
                    <a:pt x="462" y="3091"/>
                  </a:cubicBezTo>
                  <a:lnTo>
                    <a:pt x="269" y="3091"/>
                  </a:lnTo>
                  <a:cubicBezTo>
                    <a:pt x="120" y="3091"/>
                    <a:pt x="0" y="3210"/>
                    <a:pt x="0" y="3360"/>
                  </a:cubicBezTo>
                  <a:lnTo>
                    <a:pt x="0" y="3837"/>
                  </a:lnTo>
                  <a:cubicBezTo>
                    <a:pt x="0" y="4315"/>
                    <a:pt x="388" y="4704"/>
                    <a:pt x="880" y="4704"/>
                  </a:cubicBezTo>
                  <a:lnTo>
                    <a:pt x="4703" y="4704"/>
                  </a:lnTo>
                  <a:cubicBezTo>
                    <a:pt x="5197" y="4704"/>
                    <a:pt x="5585" y="4315"/>
                    <a:pt x="5585" y="3837"/>
                  </a:cubicBezTo>
                  <a:lnTo>
                    <a:pt x="5585" y="3360"/>
                  </a:lnTo>
                  <a:cubicBezTo>
                    <a:pt x="5585" y="3210"/>
                    <a:pt x="5465" y="3091"/>
                    <a:pt x="5316" y="3091"/>
                  </a:cubicBezTo>
                  <a:lnTo>
                    <a:pt x="5121" y="3091"/>
                  </a:lnTo>
                  <a:cubicBezTo>
                    <a:pt x="5137" y="3031"/>
                    <a:pt x="5137" y="2971"/>
                    <a:pt x="5137" y="2912"/>
                  </a:cubicBezTo>
                  <a:lnTo>
                    <a:pt x="5137" y="717"/>
                  </a:lnTo>
                  <a:cubicBezTo>
                    <a:pt x="5137" y="313"/>
                    <a:pt x="4823" y="0"/>
                    <a:pt x="4434" y="0"/>
                  </a:cubicBezTo>
                  <a:lnTo>
                    <a:pt x="3986" y="0"/>
                  </a:lnTo>
                  <a:cubicBezTo>
                    <a:pt x="3837" y="0"/>
                    <a:pt x="3703" y="120"/>
                    <a:pt x="3703" y="269"/>
                  </a:cubicBezTo>
                  <a:cubicBezTo>
                    <a:pt x="3703" y="419"/>
                    <a:pt x="3837" y="538"/>
                    <a:pt x="3986" y="538"/>
                  </a:cubicBezTo>
                  <a:lnTo>
                    <a:pt x="4434" y="538"/>
                  </a:lnTo>
                  <a:cubicBezTo>
                    <a:pt x="4524" y="538"/>
                    <a:pt x="4599" y="612"/>
                    <a:pt x="4599" y="717"/>
                  </a:cubicBezTo>
                  <a:lnTo>
                    <a:pt x="4599" y="2912"/>
                  </a:lnTo>
                  <a:cubicBezTo>
                    <a:pt x="4599" y="3017"/>
                    <a:pt x="4524" y="3091"/>
                    <a:pt x="4434" y="3091"/>
                  </a:cubicBezTo>
                  <a:lnTo>
                    <a:pt x="1165" y="3091"/>
                  </a:lnTo>
                  <a:cubicBezTo>
                    <a:pt x="1060" y="3091"/>
                    <a:pt x="986" y="3017"/>
                    <a:pt x="986" y="2912"/>
                  </a:cubicBezTo>
                  <a:lnTo>
                    <a:pt x="986" y="717"/>
                  </a:lnTo>
                  <a:cubicBezTo>
                    <a:pt x="986" y="612"/>
                    <a:pt x="1060" y="538"/>
                    <a:pt x="1165" y="538"/>
                  </a:cubicBezTo>
                  <a:lnTo>
                    <a:pt x="1567" y="538"/>
                  </a:lnTo>
                  <a:cubicBezTo>
                    <a:pt x="1717" y="538"/>
                    <a:pt x="1852" y="419"/>
                    <a:pt x="1852" y="269"/>
                  </a:cubicBezTo>
                  <a:cubicBezTo>
                    <a:pt x="1852" y="120"/>
                    <a:pt x="1717" y="0"/>
                    <a:pt x="1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05;p49"/>
            <p:cNvSpPr/>
            <p:nvPr/>
          </p:nvSpPr>
          <p:spPr>
            <a:xfrm>
              <a:off x="4293317" y="3850262"/>
              <a:ext cx="15756" cy="13702"/>
            </a:xfrm>
            <a:custGeom>
              <a:avLst/>
              <a:gdLst/>
              <a:ahLst/>
              <a:cxnLst/>
              <a:rect l="l" t="t" r="r" b="b"/>
              <a:pathLst>
                <a:path w="629" h="547" extrusionOk="0">
                  <a:moveTo>
                    <a:pt x="310" y="1"/>
                  </a:moveTo>
                  <a:cubicBezTo>
                    <a:pt x="259" y="1"/>
                    <a:pt x="208" y="15"/>
                    <a:pt x="165" y="48"/>
                  </a:cubicBezTo>
                  <a:cubicBezTo>
                    <a:pt x="45" y="123"/>
                    <a:pt x="1" y="302"/>
                    <a:pt x="90" y="422"/>
                  </a:cubicBezTo>
                  <a:cubicBezTo>
                    <a:pt x="136" y="504"/>
                    <a:pt x="221" y="547"/>
                    <a:pt x="308" y="547"/>
                  </a:cubicBezTo>
                  <a:cubicBezTo>
                    <a:pt x="362" y="547"/>
                    <a:pt x="417" y="530"/>
                    <a:pt x="463" y="496"/>
                  </a:cubicBezTo>
                  <a:cubicBezTo>
                    <a:pt x="598" y="422"/>
                    <a:pt x="628" y="242"/>
                    <a:pt x="538" y="123"/>
                  </a:cubicBezTo>
                  <a:cubicBezTo>
                    <a:pt x="490" y="47"/>
                    <a:pt x="400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06;p49"/>
            <p:cNvSpPr/>
            <p:nvPr/>
          </p:nvSpPr>
          <p:spPr>
            <a:xfrm>
              <a:off x="4270496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405" y="1"/>
                  </a:moveTo>
                  <a:cubicBezTo>
                    <a:pt x="2256" y="1"/>
                    <a:pt x="2136" y="120"/>
                    <a:pt x="2136" y="270"/>
                  </a:cubicBezTo>
                  <a:lnTo>
                    <a:pt x="2136" y="1538"/>
                  </a:lnTo>
                  <a:cubicBezTo>
                    <a:pt x="2136" y="1673"/>
                    <a:pt x="2031" y="1777"/>
                    <a:pt x="1897" y="1777"/>
                  </a:cubicBezTo>
                  <a:lnTo>
                    <a:pt x="972" y="1777"/>
                  </a:lnTo>
                  <a:lnTo>
                    <a:pt x="1105" y="1643"/>
                  </a:lnTo>
                  <a:cubicBezTo>
                    <a:pt x="1211" y="1538"/>
                    <a:pt x="1211" y="1359"/>
                    <a:pt x="1105" y="1255"/>
                  </a:cubicBezTo>
                  <a:cubicBezTo>
                    <a:pt x="1053" y="1203"/>
                    <a:pt x="986" y="1176"/>
                    <a:pt x="917" y="1176"/>
                  </a:cubicBezTo>
                  <a:cubicBezTo>
                    <a:pt x="848" y="1176"/>
                    <a:pt x="777" y="1203"/>
                    <a:pt x="717" y="1255"/>
                  </a:cubicBezTo>
                  <a:lnTo>
                    <a:pt x="150" y="1837"/>
                  </a:lnTo>
                  <a:cubicBezTo>
                    <a:pt x="16" y="1927"/>
                    <a:pt x="0" y="2136"/>
                    <a:pt x="120" y="2255"/>
                  </a:cubicBezTo>
                  <a:lnTo>
                    <a:pt x="717" y="2852"/>
                  </a:lnTo>
                  <a:cubicBezTo>
                    <a:pt x="770" y="2905"/>
                    <a:pt x="841" y="2931"/>
                    <a:pt x="912" y="2931"/>
                  </a:cubicBezTo>
                  <a:cubicBezTo>
                    <a:pt x="983" y="2931"/>
                    <a:pt x="1053" y="2905"/>
                    <a:pt x="1105" y="2852"/>
                  </a:cubicBezTo>
                  <a:cubicBezTo>
                    <a:pt x="1211" y="2748"/>
                    <a:pt x="1211" y="2569"/>
                    <a:pt x="1105" y="2464"/>
                  </a:cubicBezTo>
                  <a:lnTo>
                    <a:pt x="972" y="2330"/>
                  </a:lnTo>
                  <a:lnTo>
                    <a:pt x="1897" y="2330"/>
                  </a:lnTo>
                  <a:cubicBezTo>
                    <a:pt x="2330" y="2330"/>
                    <a:pt x="2688" y="1972"/>
                    <a:pt x="2688" y="1538"/>
                  </a:cubicBezTo>
                  <a:lnTo>
                    <a:pt x="2688" y="270"/>
                  </a:lnTo>
                  <a:cubicBezTo>
                    <a:pt x="2688" y="120"/>
                    <a:pt x="2554" y="1"/>
                    <a:pt x="24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07;p49"/>
            <p:cNvSpPr/>
            <p:nvPr/>
          </p:nvSpPr>
          <p:spPr>
            <a:xfrm>
              <a:off x="4043067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85" y="1"/>
                  </a:moveTo>
                  <a:cubicBezTo>
                    <a:pt x="135" y="1"/>
                    <a:pt x="0" y="120"/>
                    <a:pt x="0" y="270"/>
                  </a:cubicBezTo>
                  <a:lnTo>
                    <a:pt x="0" y="1538"/>
                  </a:lnTo>
                  <a:cubicBezTo>
                    <a:pt x="0" y="1972"/>
                    <a:pt x="359" y="2330"/>
                    <a:pt x="792" y="2330"/>
                  </a:cubicBezTo>
                  <a:lnTo>
                    <a:pt x="1718" y="2330"/>
                  </a:lnTo>
                  <a:lnTo>
                    <a:pt x="1583" y="2464"/>
                  </a:lnTo>
                  <a:cubicBezTo>
                    <a:pt x="1479" y="2569"/>
                    <a:pt x="1479" y="2748"/>
                    <a:pt x="1583" y="2852"/>
                  </a:cubicBezTo>
                  <a:cubicBezTo>
                    <a:pt x="1636" y="2905"/>
                    <a:pt x="1707" y="2931"/>
                    <a:pt x="1778" y="2931"/>
                  </a:cubicBezTo>
                  <a:cubicBezTo>
                    <a:pt x="1849" y="2931"/>
                    <a:pt x="1920" y="2905"/>
                    <a:pt x="1972" y="2852"/>
                  </a:cubicBezTo>
                  <a:lnTo>
                    <a:pt x="2569" y="2255"/>
                  </a:lnTo>
                  <a:cubicBezTo>
                    <a:pt x="2688" y="2136"/>
                    <a:pt x="2674" y="1927"/>
                    <a:pt x="2539" y="1837"/>
                  </a:cubicBezTo>
                  <a:lnTo>
                    <a:pt x="1957" y="1255"/>
                  </a:lnTo>
                  <a:cubicBezTo>
                    <a:pt x="1905" y="1203"/>
                    <a:pt x="1837" y="1176"/>
                    <a:pt x="1770" y="1176"/>
                  </a:cubicBezTo>
                  <a:cubicBezTo>
                    <a:pt x="1703" y="1176"/>
                    <a:pt x="1636" y="1203"/>
                    <a:pt x="1583" y="1255"/>
                  </a:cubicBezTo>
                  <a:cubicBezTo>
                    <a:pt x="1464" y="1359"/>
                    <a:pt x="1464" y="1538"/>
                    <a:pt x="1583" y="1643"/>
                  </a:cubicBezTo>
                  <a:lnTo>
                    <a:pt x="1718" y="1777"/>
                  </a:lnTo>
                  <a:lnTo>
                    <a:pt x="792" y="1777"/>
                  </a:lnTo>
                  <a:cubicBezTo>
                    <a:pt x="657" y="1777"/>
                    <a:pt x="554" y="1673"/>
                    <a:pt x="554" y="1538"/>
                  </a:cubicBezTo>
                  <a:lnTo>
                    <a:pt x="554" y="270"/>
                  </a:lnTo>
                  <a:cubicBezTo>
                    <a:pt x="554" y="120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1216;p50"/>
          <p:cNvSpPr/>
          <p:nvPr/>
        </p:nvSpPr>
        <p:spPr>
          <a:xfrm>
            <a:off x="8123612" y="3887743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216;p50"/>
          <p:cNvSpPr/>
          <p:nvPr/>
        </p:nvSpPr>
        <p:spPr>
          <a:xfrm>
            <a:off x="8123149" y="3340424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216;p50"/>
          <p:cNvSpPr/>
          <p:nvPr/>
        </p:nvSpPr>
        <p:spPr>
          <a:xfrm>
            <a:off x="8123149" y="4435062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3725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70" y="1128510"/>
            <a:ext cx="8816196" cy="3874811"/>
          </a:xfrm>
          <a:prstGeom prst="rect">
            <a:avLst/>
          </a:prstGeom>
        </p:spPr>
      </p:pic>
      <p:sp>
        <p:nvSpPr>
          <p:cNvPr id="15" name="Google Shape;539;p37"/>
          <p:cNvSpPr txBox="1">
            <a:spLocks noGrp="1"/>
          </p:cNvSpPr>
          <p:nvPr>
            <p:ph type="title"/>
          </p:nvPr>
        </p:nvSpPr>
        <p:spPr>
          <a:xfrm>
            <a:off x="120770" y="3842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Conceptual System design</a:t>
            </a:r>
            <a:endParaRPr sz="3200" dirty="0"/>
          </a:p>
        </p:txBody>
      </p:sp>
    </p:spTree>
    <p:extLst>
      <p:ext uri="{BB962C8B-B14F-4D97-AF65-F5344CB8AC3E}">
        <p14:creationId xmlns:p14="http://schemas.microsoft.com/office/powerpoint/2010/main" val="310107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703420" cy="1760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-US" dirty="0" smtClean="0"/>
              <a:t>ethodology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77507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2"/>
          <p:cNvSpPr txBox="1">
            <a:spLocks noGrp="1"/>
          </p:cNvSpPr>
          <p:nvPr>
            <p:ph type="title"/>
          </p:nvPr>
        </p:nvSpPr>
        <p:spPr>
          <a:xfrm>
            <a:off x="534838" y="517585"/>
            <a:ext cx="4322887" cy="15127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/>
              <a:t>Iterative Incremental </a:t>
            </a:r>
            <a:r>
              <a:rPr lang="en-US" dirty="0" smtClean="0"/>
              <a:t>development (IIID) Model</a:t>
            </a:r>
            <a:endParaRPr dirty="0"/>
          </a:p>
        </p:txBody>
      </p:sp>
      <p:sp>
        <p:nvSpPr>
          <p:cNvPr id="443" name="Google Shape;443;p32"/>
          <p:cNvSpPr txBox="1">
            <a:spLocks noGrp="1"/>
          </p:cNvSpPr>
          <p:nvPr>
            <p:ph type="subTitle" idx="1"/>
          </p:nvPr>
        </p:nvSpPr>
        <p:spPr>
          <a:xfrm>
            <a:off x="534838" y="1897811"/>
            <a:ext cx="4546178" cy="2706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en-US" dirty="0" smtClean="0"/>
              <a:t>Focus on dividing the project into parts such as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consumer on Odoo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producer on </a:t>
            </a:r>
            <a:r>
              <a:rPr lang="en-US" dirty="0" err="1" smtClean="0"/>
              <a:t>OpemMRS</a:t>
            </a:r>
            <a:endParaRPr lang="en-US" dirty="0" smtClean="0"/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Message middleware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Iterations repeated until the product reaches a desired level of functionality such messages </a:t>
            </a:r>
            <a:r>
              <a:rPr lang="en-US" dirty="0" smtClean="0"/>
              <a:t>reliably.</a:t>
            </a:r>
            <a:endParaRPr lang="en-US" dirty="0" smtClean="0"/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Enhancements and other features  added  each iteration such as scalability  to other services.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dirty="0" smtClean="0"/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</p:txBody>
      </p:sp>
      <p:pic>
        <p:nvPicPr>
          <p:cNvPr id="444" name="Google Shape;444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5495" r="2836"/>
          <a:stretch/>
        </p:blipFill>
        <p:spPr>
          <a:xfrm>
            <a:off x="5246435" y="983625"/>
            <a:ext cx="3431739" cy="3620400"/>
          </a:xfrm>
          <a:prstGeom prst="snip1Rect">
            <a:avLst>
              <a:gd name="adj" fmla="val 16667"/>
            </a:avLst>
          </a:prstGeom>
        </p:spPr>
      </p:pic>
      <p:pic>
        <p:nvPicPr>
          <p:cNvPr id="445" name="Google Shape;44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9172" y="3214213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6" name="Google Shape;446;p32"/>
          <p:cNvGrpSpPr/>
          <p:nvPr/>
        </p:nvGrpSpPr>
        <p:grpSpPr>
          <a:xfrm rot="-5400000">
            <a:off x="5028736" y="4413890"/>
            <a:ext cx="716934" cy="380217"/>
            <a:chOff x="713225" y="-185425"/>
            <a:chExt cx="1484950" cy="787525"/>
          </a:xfrm>
        </p:grpSpPr>
        <p:sp>
          <p:nvSpPr>
            <p:cNvPr id="447" name="Google Shape;447;p3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1266326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1266326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5395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82078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Deliverables and </a:t>
            </a:r>
            <a:r>
              <a:rPr lang="en-US" dirty="0" smtClean="0"/>
              <a:t>Time </a:t>
            </a:r>
            <a:r>
              <a:rPr lang="en-US" dirty="0"/>
              <a:t>F</a:t>
            </a:r>
            <a:r>
              <a:rPr lang="en-US" dirty="0" smtClean="0"/>
              <a:t>rame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05</a:t>
            </a:r>
            <a:endParaRPr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3417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activities</a:t>
            </a:r>
            <a:endParaRPr/>
          </a:p>
        </p:txBody>
      </p:sp>
      <p:graphicFrame>
        <p:nvGraphicFramePr>
          <p:cNvPr id="625" name="Google Shape;625;p41"/>
          <p:cNvGraphicFramePr/>
          <p:nvPr>
            <p:extLst>
              <p:ext uri="{D42A27DB-BD31-4B8C-83A1-F6EECF244321}">
                <p14:modId xmlns:p14="http://schemas.microsoft.com/office/powerpoint/2010/main" val="2972656604"/>
              </p:ext>
            </p:extLst>
          </p:nvPr>
        </p:nvGraphicFramePr>
        <p:xfrm>
          <a:off x="719963" y="1314035"/>
          <a:ext cx="7871946" cy="32899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35208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Activity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Start date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End date</a:t>
                      </a:r>
                      <a:endParaRPr b="1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01/11/2023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</a:t>
                      </a:r>
                      <a:r>
                        <a:rPr lang="en-US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05/01/2024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06/01/2024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25/04/2024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20/03/2024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25/05/20XX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30/05/2023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62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roadmap</a:t>
            </a:r>
            <a:endParaRPr/>
          </a:p>
        </p:txBody>
      </p:sp>
      <p:graphicFrame>
        <p:nvGraphicFramePr>
          <p:cNvPr id="703" name="Google Shape;703;p44"/>
          <p:cNvGraphicFramePr/>
          <p:nvPr>
            <p:extLst>
              <p:ext uri="{D42A27DB-BD31-4B8C-83A1-F6EECF244321}">
                <p14:modId xmlns:p14="http://schemas.microsoft.com/office/powerpoint/2010/main" val="2816409665"/>
              </p:ext>
            </p:extLst>
          </p:nvPr>
        </p:nvGraphicFramePr>
        <p:xfrm>
          <a:off x="726875" y="1369713"/>
          <a:ext cx="7804176" cy="32342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1829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25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7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38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77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617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384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777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372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6181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25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Initiative</a:t>
                      </a:r>
                      <a:endParaRPr sz="18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Objective</a:t>
                      </a:r>
                      <a:endParaRPr sz="1200" b="1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Nov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Dec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Jan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Feb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May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Jun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Increase brand awareness by 30% within the first year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Achieve a customer satisfaction rate of 90%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Increase revenue by 20% within the first year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Achieve a customer satisfaction rate of 90% within the first year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5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Reduce costs by 15% within the first year by expanding the product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Reach profitability within 18 months of launch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26" name="Google Shape;426;p31"/>
          <p:cNvSpPr txBox="1">
            <a:spLocks noGrp="1"/>
          </p:cNvSpPr>
          <p:nvPr>
            <p:ph type="title" idx="2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27" name="Google Shape;427;p31"/>
          <p:cNvSpPr txBox="1">
            <a:spLocks noGrp="1"/>
          </p:cNvSpPr>
          <p:nvPr>
            <p:ph type="title" idx="3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28" name="Google Shape;428;p31"/>
          <p:cNvSpPr txBox="1">
            <a:spLocks noGrp="1"/>
          </p:cNvSpPr>
          <p:nvPr>
            <p:ph type="title" idx="4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29" name="Google Shape;429;p31"/>
          <p:cNvSpPr txBox="1">
            <a:spLocks noGrp="1"/>
          </p:cNvSpPr>
          <p:nvPr>
            <p:ph type="title" idx="5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30" name="Google Shape;430;p31"/>
          <p:cNvSpPr txBox="1">
            <a:spLocks noGrp="1"/>
          </p:cNvSpPr>
          <p:nvPr>
            <p:ph type="title" idx="6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31" name="Google Shape;431;p31"/>
          <p:cNvSpPr txBox="1">
            <a:spLocks noGrp="1"/>
          </p:cNvSpPr>
          <p:nvPr>
            <p:ph type="title" idx="7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32" name="Google Shape;432;p31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</a:t>
            </a:r>
            <a:r>
              <a:rPr lang="en" dirty="0" smtClean="0"/>
              <a:t>verview</a:t>
            </a:r>
            <a:endParaRPr dirty="0"/>
          </a:p>
        </p:txBody>
      </p:sp>
      <p:sp>
        <p:nvSpPr>
          <p:cNvPr id="433" name="Google Shape;433;p31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</a:t>
            </a:r>
            <a:r>
              <a:rPr lang="en" dirty="0" smtClean="0"/>
              <a:t>ackground</a:t>
            </a:r>
            <a:endParaRPr dirty="0"/>
          </a:p>
        </p:txBody>
      </p:sp>
      <p:sp>
        <p:nvSpPr>
          <p:cNvPr id="434" name="Google Shape;434;p31"/>
          <p:cNvSpPr txBox="1">
            <a:spLocks noGrp="1"/>
          </p:cNvSpPr>
          <p:nvPr>
            <p:ph type="subTitle" idx="9"/>
          </p:nvPr>
        </p:nvSpPr>
        <p:spPr>
          <a:xfrm>
            <a:off x="1989943" y="3646077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</a:t>
            </a:r>
            <a:r>
              <a:rPr lang="en" dirty="0" smtClean="0"/>
              <a:t>cope</a:t>
            </a:r>
            <a:endParaRPr dirty="0"/>
          </a:p>
        </p:txBody>
      </p:sp>
      <p:sp>
        <p:nvSpPr>
          <p:cNvPr id="435" name="Google Shape;435;p31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</a:t>
            </a:r>
            <a:r>
              <a:rPr lang="en" dirty="0" smtClean="0"/>
              <a:t>olutions</a:t>
            </a:r>
            <a:endParaRPr dirty="0"/>
          </a:p>
        </p:txBody>
      </p:sp>
      <p:sp>
        <p:nvSpPr>
          <p:cNvPr id="436" name="Google Shape;436;p31"/>
          <p:cNvSpPr txBox="1">
            <a:spLocks noGrp="1"/>
          </p:cNvSpPr>
          <p:nvPr>
            <p:ph type="subTitle" idx="14"/>
          </p:nvPr>
        </p:nvSpPr>
        <p:spPr>
          <a:xfrm>
            <a:off x="54104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</a:t>
            </a:r>
            <a:r>
              <a:rPr lang="en" dirty="0" smtClean="0"/>
              <a:t>ethodology</a:t>
            </a:r>
            <a:endParaRPr dirty="0"/>
          </a:p>
        </p:txBody>
      </p:sp>
      <p:sp>
        <p:nvSpPr>
          <p:cNvPr id="437" name="Google Shape;437;p31"/>
          <p:cNvSpPr txBox="1">
            <a:spLocks noGrp="1"/>
          </p:cNvSpPr>
          <p:nvPr>
            <p:ph type="subTitle" idx="15"/>
          </p:nvPr>
        </p:nvSpPr>
        <p:spPr>
          <a:xfrm>
            <a:off x="54104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 Deliverables</a:t>
            </a:r>
            <a:endParaRPr dirty="0"/>
          </a:p>
        </p:txBody>
      </p:sp>
      <p:sp>
        <p:nvSpPr>
          <p:cNvPr id="503" name="Google Shape;503;p35"/>
          <p:cNvSpPr txBox="1">
            <a:spLocks noGrp="1"/>
          </p:cNvSpPr>
          <p:nvPr>
            <p:ph type="subTitle" idx="4"/>
          </p:nvPr>
        </p:nvSpPr>
        <p:spPr>
          <a:xfrm>
            <a:off x="828825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Data Producer Module</a:t>
            </a:r>
            <a:endParaRPr dirty="0"/>
          </a:p>
        </p:txBody>
      </p:sp>
      <p:sp>
        <p:nvSpPr>
          <p:cNvPr id="504" name="Google Shape;504;p35"/>
          <p:cNvSpPr txBox="1">
            <a:spLocks noGrp="1"/>
          </p:cNvSpPr>
          <p:nvPr>
            <p:ph type="subTitle" idx="5"/>
          </p:nvPr>
        </p:nvSpPr>
        <p:spPr>
          <a:xfrm>
            <a:off x="3451795" y="2026853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Message-oriented M</a:t>
            </a:r>
            <a:r>
              <a:rPr lang="en-US" dirty="0" err="1"/>
              <a:t>i</a:t>
            </a:r>
            <a:r>
              <a:rPr lang="en" dirty="0" smtClean="0"/>
              <a:t>ddleware</a:t>
            </a:r>
            <a:endParaRPr dirty="0"/>
          </a:p>
        </p:txBody>
      </p:sp>
      <p:sp>
        <p:nvSpPr>
          <p:cNvPr id="506" name="Google Shape;506;p35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Middleware  that connects the data producer with the data consumer.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 Software for seamless exchange of data between consumer and receiver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Handle message topics and queues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Simulate data synchronization</a:t>
            </a:r>
            <a:endParaRPr dirty="0"/>
          </a:p>
        </p:txBody>
      </p:sp>
      <p:sp>
        <p:nvSpPr>
          <p:cNvPr id="507" name="Google Shape;507;p35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Odoo component that receives MOM messages and consume data events.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Implement data updates in response to receive messages.</a:t>
            </a:r>
            <a:endParaRPr dirty="0"/>
          </a:p>
        </p:txBody>
      </p:sp>
      <p:sp>
        <p:nvSpPr>
          <p:cNvPr id="508" name="Google Shape;508;p35"/>
          <p:cNvSpPr txBox="1">
            <a:spLocks noGrp="1"/>
          </p:cNvSpPr>
          <p:nvPr>
            <p:ph type="subTitle" idx="6"/>
          </p:nvPr>
        </p:nvSpPr>
        <p:spPr>
          <a:xfrm>
            <a:off x="6074772" y="2209574"/>
            <a:ext cx="2240400" cy="4414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Consumer Module</a:t>
            </a:r>
            <a:endParaRPr dirty="0"/>
          </a:p>
        </p:txBody>
      </p:sp>
      <p:grpSp>
        <p:nvGrpSpPr>
          <p:cNvPr id="514" name="Google Shape;514;p35"/>
          <p:cNvGrpSpPr/>
          <p:nvPr/>
        </p:nvGrpSpPr>
        <p:grpSpPr>
          <a:xfrm>
            <a:off x="6150980" y="1492979"/>
            <a:ext cx="455383" cy="412016"/>
            <a:chOff x="7021312" y="1523317"/>
            <a:chExt cx="353531" cy="319863"/>
          </a:xfrm>
        </p:grpSpPr>
        <p:sp>
          <p:nvSpPr>
            <p:cNvPr id="515" name="Google Shape;515;p35"/>
            <p:cNvSpPr/>
            <p:nvPr/>
          </p:nvSpPr>
          <p:spPr>
            <a:xfrm>
              <a:off x="7021312" y="1523317"/>
              <a:ext cx="353531" cy="319863"/>
            </a:xfrm>
            <a:custGeom>
              <a:avLst/>
              <a:gdLst/>
              <a:ahLst/>
              <a:cxnLst/>
              <a:rect l="l" t="t" r="r" b="b"/>
              <a:pathLst>
                <a:path w="14113" h="12769" extrusionOk="0">
                  <a:moveTo>
                    <a:pt x="2360" y="11335"/>
                  </a:moveTo>
                  <a:cubicBezTo>
                    <a:pt x="2599" y="11335"/>
                    <a:pt x="2808" y="11544"/>
                    <a:pt x="2808" y="11783"/>
                  </a:cubicBezTo>
                  <a:cubicBezTo>
                    <a:pt x="2808" y="12022"/>
                    <a:pt x="2599" y="12215"/>
                    <a:pt x="2360" y="12215"/>
                  </a:cubicBezTo>
                  <a:cubicBezTo>
                    <a:pt x="2121" y="12215"/>
                    <a:pt x="1928" y="12022"/>
                    <a:pt x="1928" y="11783"/>
                  </a:cubicBezTo>
                  <a:cubicBezTo>
                    <a:pt x="1928" y="11544"/>
                    <a:pt x="2121" y="11335"/>
                    <a:pt x="2360" y="11335"/>
                  </a:cubicBezTo>
                  <a:close/>
                  <a:moveTo>
                    <a:pt x="7049" y="11335"/>
                  </a:moveTo>
                  <a:cubicBezTo>
                    <a:pt x="7288" y="11335"/>
                    <a:pt x="7497" y="11544"/>
                    <a:pt x="7497" y="11783"/>
                  </a:cubicBezTo>
                  <a:cubicBezTo>
                    <a:pt x="7497" y="12022"/>
                    <a:pt x="7288" y="12215"/>
                    <a:pt x="7049" y="12215"/>
                  </a:cubicBezTo>
                  <a:cubicBezTo>
                    <a:pt x="6810" y="12215"/>
                    <a:pt x="6616" y="12022"/>
                    <a:pt x="6616" y="11783"/>
                  </a:cubicBezTo>
                  <a:cubicBezTo>
                    <a:pt x="6616" y="11544"/>
                    <a:pt x="6810" y="11335"/>
                    <a:pt x="7049" y="11335"/>
                  </a:cubicBezTo>
                  <a:close/>
                  <a:moveTo>
                    <a:pt x="11558" y="11335"/>
                  </a:moveTo>
                  <a:cubicBezTo>
                    <a:pt x="11797" y="11335"/>
                    <a:pt x="11992" y="11544"/>
                    <a:pt x="11992" y="11783"/>
                  </a:cubicBezTo>
                  <a:cubicBezTo>
                    <a:pt x="11992" y="12022"/>
                    <a:pt x="11797" y="12215"/>
                    <a:pt x="11558" y="12215"/>
                  </a:cubicBezTo>
                  <a:cubicBezTo>
                    <a:pt x="11305" y="12215"/>
                    <a:pt x="11110" y="12022"/>
                    <a:pt x="11110" y="11783"/>
                  </a:cubicBezTo>
                  <a:cubicBezTo>
                    <a:pt x="11110" y="11544"/>
                    <a:pt x="11305" y="11335"/>
                    <a:pt x="11558" y="11335"/>
                  </a:cubicBezTo>
                  <a:close/>
                  <a:moveTo>
                    <a:pt x="6616" y="1"/>
                  </a:moveTo>
                  <a:cubicBezTo>
                    <a:pt x="5571" y="1"/>
                    <a:pt x="4570" y="389"/>
                    <a:pt x="3779" y="1091"/>
                  </a:cubicBezTo>
                  <a:cubicBezTo>
                    <a:pt x="3077" y="1733"/>
                    <a:pt x="2614" y="2585"/>
                    <a:pt x="2450" y="3510"/>
                  </a:cubicBezTo>
                  <a:cubicBezTo>
                    <a:pt x="1091" y="3525"/>
                    <a:pt x="1" y="4630"/>
                    <a:pt x="1" y="5989"/>
                  </a:cubicBezTo>
                  <a:cubicBezTo>
                    <a:pt x="1" y="7347"/>
                    <a:pt x="1106" y="8452"/>
                    <a:pt x="2465" y="8452"/>
                  </a:cubicBezTo>
                  <a:lnTo>
                    <a:pt x="3481" y="8452"/>
                  </a:lnTo>
                  <a:cubicBezTo>
                    <a:pt x="3644" y="8452"/>
                    <a:pt x="3764" y="8333"/>
                    <a:pt x="3764" y="8184"/>
                  </a:cubicBezTo>
                  <a:cubicBezTo>
                    <a:pt x="3764" y="8034"/>
                    <a:pt x="3644" y="7901"/>
                    <a:pt x="3481" y="7901"/>
                  </a:cubicBezTo>
                  <a:lnTo>
                    <a:pt x="2465" y="7901"/>
                  </a:lnTo>
                  <a:cubicBezTo>
                    <a:pt x="1404" y="7901"/>
                    <a:pt x="554" y="7049"/>
                    <a:pt x="554" y="5989"/>
                  </a:cubicBezTo>
                  <a:cubicBezTo>
                    <a:pt x="554" y="4928"/>
                    <a:pt x="1404" y="4062"/>
                    <a:pt x="2465" y="4062"/>
                  </a:cubicBezTo>
                  <a:cubicBezTo>
                    <a:pt x="2539" y="4062"/>
                    <a:pt x="2599" y="4062"/>
                    <a:pt x="2659" y="4078"/>
                  </a:cubicBezTo>
                  <a:cubicBezTo>
                    <a:pt x="2667" y="4079"/>
                    <a:pt x="2675" y="4079"/>
                    <a:pt x="2683" y="4079"/>
                  </a:cubicBezTo>
                  <a:cubicBezTo>
                    <a:pt x="2822" y="4079"/>
                    <a:pt x="2944" y="3965"/>
                    <a:pt x="2957" y="3823"/>
                  </a:cubicBezTo>
                  <a:cubicBezTo>
                    <a:pt x="3062" y="2927"/>
                    <a:pt x="3481" y="2107"/>
                    <a:pt x="4152" y="1494"/>
                  </a:cubicBezTo>
                  <a:cubicBezTo>
                    <a:pt x="4824" y="882"/>
                    <a:pt x="5705" y="554"/>
                    <a:pt x="6616" y="554"/>
                  </a:cubicBezTo>
                  <a:cubicBezTo>
                    <a:pt x="7318" y="554"/>
                    <a:pt x="7990" y="747"/>
                    <a:pt x="8572" y="1121"/>
                  </a:cubicBezTo>
                  <a:cubicBezTo>
                    <a:pt x="9139" y="1480"/>
                    <a:pt x="9603" y="1987"/>
                    <a:pt x="9902" y="2585"/>
                  </a:cubicBezTo>
                  <a:cubicBezTo>
                    <a:pt x="9948" y="2677"/>
                    <a:pt x="10038" y="2734"/>
                    <a:pt x="10139" y="2734"/>
                  </a:cubicBezTo>
                  <a:cubicBezTo>
                    <a:pt x="10169" y="2734"/>
                    <a:pt x="10199" y="2729"/>
                    <a:pt x="10230" y="2718"/>
                  </a:cubicBezTo>
                  <a:cubicBezTo>
                    <a:pt x="10453" y="2659"/>
                    <a:pt x="10692" y="2629"/>
                    <a:pt x="10917" y="2629"/>
                  </a:cubicBezTo>
                  <a:cubicBezTo>
                    <a:pt x="11588" y="2629"/>
                    <a:pt x="12275" y="2913"/>
                    <a:pt x="12769" y="3421"/>
                  </a:cubicBezTo>
                  <a:cubicBezTo>
                    <a:pt x="13276" y="3913"/>
                    <a:pt x="13559" y="4600"/>
                    <a:pt x="13559" y="5272"/>
                  </a:cubicBezTo>
                  <a:cubicBezTo>
                    <a:pt x="13559" y="6706"/>
                    <a:pt x="12350" y="7901"/>
                    <a:pt x="10917" y="7901"/>
                  </a:cubicBezTo>
                  <a:lnTo>
                    <a:pt x="5914" y="7901"/>
                  </a:lnTo>
                  <a:cubicBezTo>
                    <a:pt x="5750" y="7901"/>
                    <a:pt x="5631" y="8034"/>
                    <a:pt x="5631" y="8184"/>
                  </a:cubicBezTo>
                  <a:cubicBezTo>
                    <a:pt x="5631" y="8333"/>
                    <a:pt x="5750" y="8452"/>
                    <a:pt x="5914" y="8452"/>
                  </a:cubicBezTo>
                  <a:lnTo>
                    <a:pt x="6780" y="8452"/>
                  </a:lnTo>
                  <a:lnTo>
                    <a:pt x="6780" y="9394"/>
                  </a:lnTo>
                  <a:lnTo>
                    <a:pt x="2957" y="9394"/>
                  </a:lnTo>
                  <a:cubicBezTo>
                    <a:pt x="2480" y="9394"/>
                    <a:pt x="2091" y="9782"/>
                    <a:pt x="2091" y="10274"/>
                  </a:cubicBezTo>
                  <a:lnTo>
                    <a:pt x="2091" y="10827"/>
                  </a:lnTo>
                  <a:cubicBezTo>
                    <a:pt x="1673" y="10947"/>
                    <a:pt x="1375" y="11335"/>
                    <a:pt x="1375" y="11783"/>
                  </a:cubicBezTo>
                  <a:cubicBezTo>
                    <a:pt x="1375" y="12321"/>
                    <a:pt x="1822" y="12769"/>
                    <a:pt x="2360" y="12769"/>
                  </a:cubicBezTo>
                  <a:cubicBezTo>
                    <a:pt x="2913" y="12769"/>
                    <a:pt x="3361" y="12321"/>
                    <a:pt x="3361" y="11783"/>
                  </a:cubicBezTo>
                  <a:cubicBezTo>
                    <a:pt x="3361" y="11335"/>
                    <a:pt x="3047" y="10947"/>
                    <a:pt x="2644" y="10827"/>
                  </a:cubicBezTo>
                  <a:lnTo>
                    <a:pt x="2644" y="10274"/>
                  </a:lnTo>
                  <a:cubicBezTo>
                    <a:pt x="2644" y="10095"/>
                    <a:pt x="2778" y="9946"/>
                    <a:pt x="2957" y="9946"/>
                  </a:cubicBezTo>
                  <a:lnTo>
                    <a:pt x="6780" y="9946"/>
                  </a:lnTo>
                  <a:lnTo>
                    <a:pt x="6780" y="10827"/>
                  </a:lnTo>
                  <a:cubicBezTo>
                    <a:pt x="6362" y="10947"/>
                    <a:pt x="6063" y="11335"/>
                    <a:pt x="6063" y="11783"/>
                  </a:cubicBezTo>
                  <a:cubicBezTo>
                    <a:pt x="6063" y="12321"/>
                    <a:pt x="6511" y="12769"/>
                    <a:pt x="7049" y="12769"/>
                  </a:cubicBezTo>
                  <a:cubicBezTo>
                    <a:pt x="7602" y="12769"/>
                    <a:pt x="8050" y="12321"/>
                    <a:pt x="8050" y="11783"/>
                  </a:cubicBezTo>
                  <a:cubicBezTo>
                    <a:pt x="8050" y="11335"/>
                    <a:pt x="7736" y="10947"/>
                    <a:pt x="7333" y="10827"/>
                  </a:cubicBezTo>
                  <a:lnTo>
                    <a:pt x="7333" y="9946"/>
                  </a:lnTo>
                  <a:lnTo>
                    <a:pt x="10947" y="9946"/>
                  </a:lnTo>
                  <a:cubicBezTo>
                    <a:pt x="11126" y="9946"/>
                    <a:pt x="11275" y="10095"/>
                    <a:pt x="11275" y="10274"/>
                  </a:cubicBezTo>
                  <a:lnTo>
                    <a:pt x="11275" y="10827"/>
                  </a:lnTo>
                  <a:cubicBezTo>
                    <a:pt x="10857" y="10947"/>
                    <a:pt x="10559" y="11335"/>
                    <a:pt x="10559" y="11783"/>
                  </a:cubicBezTo>
                  <a:cubicBezTo>
                    <a:pt x="10559" y="12321"/>
                    <a:pt x="11007" y="12769"/>
                    <a:pt x="11558" y="12769"/>
                  </a:cubicBezTo>
                  <a:cubicBezTo>
                    <a:pt x="12096" y="12769"/>
                    <a:pt x="12544" y="12321"/>
                    <a:pt x="12544" y="11783"/>
                  </a:cubicBezTo>
                  <a:cubicBezTo>
                    <a:pt x="12544" y="11335"/>
                    <a:pt x="12245" y="10947"/>
                    <a:pt x="11827" y="10827"/>
                  </a:cubicBezTo>
                  <a:lnTo>
                    <a:pt x="11827" y="10274"/>
                  </a:lnTo>
                  <a:cubicBezTo>
                    <a:pt x="11827" y="9782"/>
                    <a:pt x="11439" y="9394"/>
                    <a:pt x="10947" y="9394"/>
                  </a:cubicBezTo>
                  <a:lnTo>
                    <a:pt x="7333" y="9394"/>
                  </a:lnTo>
                  <a:lnTo>
                    <a:pt x="7333" y="8452"/>
                  </a:lnTo>
                  <a:lnTo>
                    <a:pt x="10917" y="8452"/>
                  </a:lnTo>
                  <a:cubicBezTo>
                    <a:pt x="12649" y="8452"/>
                    <a:pt x="14112" y="7005"/>
                    <a:pt x="14112" y="5272"/>
                  </a:cubicBezTo>
                  <a:cubicBezTo>
                    <a:pt x="14112" y="4451"/>
                    <a:pt x="13768" y="3630"/>
                    <a:pt x="13157" y="3033"/>
                  </a:cubicBezTo>
                  <a:cubicBezTo>
                    <a:pt x="12560" y="2420"/>
                    <a:pt x="11738" y="2077"/>
                    <a:pt x="10917" y="2077"/>
                  </a:cubicBezTo>
                  <a:cubicBezTo>
                    <a:pt x="10708" y="2077"/>
                    <a:pt x="10499" y="2107"/>
                    <a:pt x="10304" y="2137"/>
                  </a:cubicBezTo>
                  <a:cubicBezTo>
                    <a:pt x="9946" y="1539"/>
                    <a:pt x="9468" y="1016"/>
                    <a:pt x="8871" y="643"/>
                  </a:cubicBezTo>
                  <a:cubicBezTo>
                    <a:pt x="8199" y="225"/>
                    <a:pt x="7423" y="1"/>
                    <a:pt x="6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5"/>
            <p:cNvSpPr/>
            <p:nvPr/>
          </p:nvSpPr>
          <p:spPr>
            <a:xfrm>
              <a:off x="7129428" y="1568958"/>
              <a:ext cx="136948" cy="136998"/>
            </a:xfrm>
            <a:custGeom>
              <a:avLst/>
              <a:gdLst/>
              <a:ahLst/>
              <a:cxnLst/>
              <a:rect l="l" t="t" r="r" b="b"/>
              <a:pathLst>
                <a:path w="5467" h="5469" extrusionOk="0">
                  <a:moveTo>
                    <a:pt x="3270" y="613"/>
                  </a:moveTo>
                  <a:cubicBezTo>
                    <a:pt x="3689" y="717"/>
                    <a:pt x="4077" y="956"/>
                    <a:pt x="4361" y="1270"/>
                  </a:cubicBezTo>
                  <a:lnTo>
                    <a:pt x="3644" y="2001"/>
                  </a:lnTo>
                  <a:cubicBezTo>
                    <a:pt x="3614" y="2031"/>
                    <a:pt x="3585" y="2031"/>
                    <a:pt x="3555" y="2031"/>
                  </a:cubicBezTo>
                  <a:lnTo>
                    <a:pt x="3390" y="2031"/>
                  </a:lnTo>
                  <a:cubicBezTo>
                    <a:pt x="3211" y="2031"/>
                    <a:pt x="3031" y="2107"/>
                    <a:pt x="2912" y="2240"/>
                  </a:cubicBezTo>
                  <a:lnTo>
                    <a:pt x="2719" y="2420"/>
                  </a:lnTo>
                  <a:cubicBezTo>
                    <a:pt x="2689" y="2449"/>
                    <a:pt x="2659" y="2465"/>
                    <a:pt x="2629" y="2465"/>
                  </a:cubicBezTo>
                  <a:lnTo>
                    <a:pt x="2404" y="2465"/>
                  </a:lnTo>
                  <a:lnTo>
                    <a:pt x="2404" y="1733"/>
                  </a:lnTo>
                  <a:cubicBezTo>
                    <a:pt x="2404" y="1703"/>
                    <a:pt x="2420" y="1673"/>
                    <a:pt x="2450" y="1643"/>
                  </a:cubicBezTo>
                  <a:lnTo>
                    <a:pt x="3077" y="1016"/>
                  </a:lnTo>
                  <a:cubicBezTo>
                    <a:pt x="3181" y="912"/>
                    <a:pt x="3256" y="763"/>
                    <a:pt x="3270" y="613"/>
                  </a:cubicBezTo>
                  <a:close/>
                  <a:moveTo>
                    <a:pt x="2719" y="554"/>
                  </a:moveTo>
                  <a:cubicBezTo>
                    <a:pt x="2719" y="583"/>
                    <a:pt x="2703" y="613"/>
                    <a:pt x="2689" y="628"/>
                  </a:cubicBezTo>
                  <a:lnTo>
                    <a:pt x="2061" y="1255"/>
                  </a:lnTo>
                  <a:cubicBezTo>
                    <a:pt x="1926" y="1390"/>
                    <a:pt x="1852" y="1553"/>
                    <a:pt x="1852" y="1733"/>
                  </a:cubicBezTo>
                  <a:lnTo>
                    <a:pt x="1852" y="2509"/>
                  </a:lnTo>
                  <a:cubicBezTo>
                    <a:pt x="1852" y="2793"/>
                    <a:pt x="2076" y="3017"/>
                    <a:pt x="2360" y="3017"/>
                  </a:cubicBezTo>
                  <a:lnTo>
                    <a:pt x="2629" y="3017"/>
                  </a:lnTo>
                  <a:cubicBezTo>
                    <a:pt x="2808" y="3017"/>
                    <a:pt x="2987" y="2943"/>
                    <a:pt x="3107" y="2808"/>
                  </a:cubicBezTo>
                  <a:lnTo>
                    <a:pt x="3300" y="2629"/>
                  </a:lnTo>
                  <a:cubicBezTo>
                    <a:pt x="3316" y="2599"/>
                    <a:pt x="3346" y="2584"/>
                    <a:pt x="3390" y="2584"/>
                  </a:cubicBezTo>
                  <a:lnTo>
                    <a:pt x="3555" y="2584"/>
                  </a:lnTo>
                  <a:cubicBezTo>
                    <a:pt x="3734" y="2584"/>
                    <a:pt x="3898" y="2525"/>
                    <a:pt x="4033" y="2390"/>
                  </a:cubicBezTo>
                  <a:lnTo>
                    <a:pt x="4690" y="1733"/>
                  </a:lnTo>
                  <a:cubicBezTo>
                    <a:pt x="4839" y="2047"/>
                    <a:pt x="4913" y="2375"/>
                    <a:pt x="4913" y="2734"/>
                  </a:cubicBezTo>
                  <a:cubicBezTo>
                    <a:pt x="4913" y="3554"/>
                    <a:pt x="4465" y="4287"/>
                    <a:pt x="3748" y="4659"/>
                  </a:cubicBezTo>
                  <a:cubicBezTo>
                    <a:pt x="3734" y="4526"/>
                    <a:pt x="3674" y="4391"/>
                    <a:pt x="3569" y="4287"/>
                  </a:cubicBezTo>
                  <a:lnTo>
                    <a:pt x="2987" y="3749"/>
                  </a:lnTo>
                  <a:cubicBezTo>
                    <a:pt x="2868" y="3630"/>
                    <a:pt x="2707" y="3570"/>
                    <a:pt x="2546" y="3570"/>
                  </a:cubicBezTo>
                  <a:cubicBezTo>
                    <a:pt x="2386" y="3570"/>
                    <a:pt x="2225" y="3630"/>
                    <a:pt x="2106" y="3749"/>
                  </a:cubicBezTo>
                  <a:lnTo>
                    <a:pt x="1942" y="3928"/>
                  </a:lnTo>
                  <a:cubicBezTo>
                    <a:pt x="1926" y="3943"/>
                    <a:pt x="1897" y="3943"/>
                    <a:pt x="1882" y="3943"/>
                  </a:cubicBezTo>
                  <a:lnTo>
                    <a:pt x="927" y="3943"/>
                  </a:lnTo>
                  <a:cubicBezTo>
                    <a:pt x="688" y="3584"/>
                    <a:pt x="553" y="3166"/>
                    <a:pt x="553" y="2734"/>
                  </a:cubicBezTo>
                  <a:cubicBezTo>
                    <a:pt x="553" y="1539"/>
                    <a:pt x="1524" y="554"/>
                    <a:pt x="2719" y="554"/>
                  </a:cubicBezTo>
                  <a:close/>
                  <a:moveTo>
                    <a:pt x="2548" y="4115"/>
                  </a:moveTo>
                  <a:cubicBezTo>
                    <a:pt x="2569" y="4115"/>
                    <a:pt x="2591" y="4122"/>
                    <a:pt x="2613" y="4137"/>
                  </a:cubicBezTo>
                  <a:lnTo>
                    <a:pt x="3181" y="4689"/>
                  </a:lnTo>
                  <a:cubicBezTo>
                    <a:pt x="3196" y="4705"/>
                    <a:pt x="3211" y="4735"/>
                    <a:pt x="3211" y="4749"/>
                  </a:cubicBezTo>
                  <a:lnTo>
                    <a:pt x="3211" y="4868"/>
                  </a:lnTo>
                  <a:cubicBezTo>
                    <a:pt x="3061" y="4902"/>
                    <a:pt x="2907" y="4919"/>
                    <a:pt x="2751" y="4919"/>
                  </a:cubicBezTo>
                  <a:cubicBezTo>
                    <a:pt x="2427" y="4919"/>
                    <a:pt x="2100" y="4846"/>
                    <a:pt x="1807" y="4705"/>
                  </a:cubicBezTo>
                  <a:cubicBezTo>
                    <a:pt x="1673" y="4645"/>
                    <a:pt x="1568" y="4570"/>
                    <a:pt x="1449" y="4496"/>
                  </a:cubicBezTo>
                  <a:lnTo>
                    <a:pt x="1882" y="4496"/>
                  </a:lnTo>
                  <a:cubicBezTo>
                    <a:pt x="2046" y="4496"/>
                    <a:pt x="2211" y="4436"/>
                    <a:pt x="2330" y="4317"/>
                  </a:cubicBezTo>
                  <a:lnTo>
                    <a:pt x="2494" y="4137"/>
                  </a:lnTo>
                  <a:cubicBezTo>
                    <a:pt x="2509" y="4122"/>
                    <a:pt x="2528" y="4115"/>
                    <a:pt x="2548" y="4115"/>
                  </a:cubicBezTo>
                  <a:close/>
                  <a:moveTo>
                    <a:pt x="2733" y="1"/>
                  </a:moveTo>
                  <a:cubicBezTo>
                    <a:pt x="1225" y="1"/>
                    <a:pt x="1" y="1225"/>
                    <a:pt x="1" y="2734"/>
                  </a:cubicBezTo>
                  <a:cubicBezTo>
                    <a:pt x="1" y="3331"/>
                    <a:pt x="194" y="3913"/>
                    <a:pt x="568" y="4391"/>
                  </a:cubicBezTo>
                  <a:cubicBezTo>
                    <a:pt x="1046" y="5033"/>
                    <a:pt x="1777" y="5422"/>
                    <a:pt x="2584" y="5466"/>
                  </a:cubicBezTo>
                  <a:cubicBezTo>
                    <a:pt x="2625" y="5468"/>
                    <a:pt x="2668" y="5469"/>
                    <a:pt x="2710" y="5469"/>
                  </a:cubicBezTo>
                  <a:cubicBezTo>
                    <a:pt x="2999" y="5469"/>
                    <a:pt x="3296" y="5423"/>
                    <a:pt x="3569" y="5332"/>
                  </a:cubicBezTo>
                  <a:cubicBezTo>
                    <a:pt x="4704" y="4974"/>
                    <a:pt x="5466" y="3928"/>
                    <a:pt x="5466" y="2734"/>
                  </a:cubicBezTo>
                  <a:cubicBezTo>
                    <a:pt x="5466" y="2151"/>
                    <a:pt x="5301" y="1599"/>
                    <a:pt x="4958" y="1135"/>
                  </a:cubicBezTo>
                  <a:cubicBezTo>
                    <a:pt x="4451" y="434"/>
                    <a:pt x="3614" y="1"/>
                    <a:pt x="2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5"/>
            <p:cNvSpPr/>
            <p:nvPr/>
          </p:nvSpPr>
          <p:spPr>
            <a:xfrm>
              <a:off x="7130931" y="1721438"/>
              <a:ext cx="14980" cy="13677"/>
            </a:xfrm>
            <a:custGeom>
              <a:avLst/>
              <a:gdLst/>
              <a:ahLst/>
              <a:cxnLst/>
              <a:rect l="l" t="t" r="r" b="b"/>
              <a:pathLst>
                <a:path w="598" h="546" extrusionOk="0">
                  <a:moveTo>
                    <a:pt x="303" y="1"/>
                  </a:moveTo>
                  <a:cubicBezTo>
                    <a:pt x="242" y="1"/>
                    <a:pt x="182" y="20"/>
                    <a:pt x="134" y="51"/>
                  </a:cubicBezTo>
                  <a:cubicBezTo>
                    <a:pt x="45" y="125"/>
                    <a:pt x="1" y="260"/>
                    <a:pt x="45" y="380"/>
                  </a:cubicBezTo>
                  <a:cubicBezTo>
                    <a:pt x="86" y="475"/>
                    <a:pt x="176" y="545"/>
                    <a:pt x="282" y="545"/>
                  </a:cubicBezTo>
                  <a:cubicBezTo>
                    <a:pt x="293" y="545"/>
                    <a:pt x="303" y="545"/>
                    <a:pt x="314" y="543"/>
                  </a:cubicBezTo>
                  <a:cubicBezTo>
                    <a:pt x="433" y="543"/>
                    <a:pt x="523" y="469"/>
                    <a:pt x="568" y="364"/>
                  </a:cubicBezTo>
                  <a:cubicBezTo>
                    <a:pt x="598" y="245"/>
                    <a:pt x="552" y="111"/>
                    <a:pt x="463" y="51"/>
                  </a:cubicBezTo>
                  <a:cubicBezTo>
                    <a:pt x="414" y="16"/>
                    <a:pt x="358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" name="Google Shape;518;p35"/>
          <p:cNvGrpSpPr/>
          <p:nvPr/>
        </p:nvGrpSpPr>
        <p:grpSpPr>
          <a:xfrm>
            <a:off x="3528012" y="1463100"/>
            <a:ext cx="373099" cy="471932"/>
            <a:chOff x="7068080" y="3741119"/>
            <a:chExt cx="279433" cy="353481"/>
          </a:xfrm>
        </p:grpSpPr>
        <p:sp>
          <p:nvSpPr>
            <p:cNvPr id="519" name="Google Shape;519;p35"/>
            <p:cNvSpPr/>
            <p:nvPr/>
          </p:nvSpPr>
          <p:spPr>
            <a:xfrm>
              <a:off x="7068080" y="3741119"/>
              <a:ext cx="279433" cy="353481"/>
            </a:xfrm>
            <a:custGeom>
              <a:avLst/>
              <a:gdLst/>
              <a:ahLst/>
              <a:cxnLst/>
              <a:rect l="l" t="t" r="r" b="b"/>
              <a:pathLst>
                <a:path w="11155" h="14111" extrusionOk="0">
                  <a:moveTo>
                    <a:pt x="5331" y="552"/>
                  </a:moveTo>
                  <a:cubicBezTo>
                    <a:pt x="6078" y="552"/>
                    <a:pt x="6750" y="970"/>
                    <a:pt x="7079" y="1627"/>
                  </a:cubicBezTo>
                  <a:cubicBezTo>
                    <a:pt x="7128" y="1726"/>
                    <a:pt x="7229" y="1784"/>
                    <a:pt x="7330" y="1784"/>
                  </a:cubicBezTo>
                  <a:cubicBezTo>
                    <a:pt x="7350" y="1784"/>
                    <a:pt x="7371" y="1782"/>
                    <a:pt x="7392" y="1777"/>
                  </a:cubicBezTo>
                  <a:cubicBezTo>
                    <a:pt x="7511" y="1747"/>
                    <a:pt x="7631" y="1732"/>
                    <a:pt x="7750" y="1732"/>
                  </a:cubicBezTo>
                  <a:cubicBezTo>
                    <a:pt x="8483" y="1732"/>
                    <a:pt x="9124" y="2374"/>
                    <a:pt x="9124" y="3091"/>
                  </a:cubicBezTo>
                  <a:cubicBezTo>
                    <a:pt x="9124" y="3837"/>
                    <a:pt x="8497" y="4464"/>
                    <a:pt x="7750" y="4464"/>
                  </a:cubicBezTo>
                  <a:lnTo>
                    <a:pt x="6257" y="4464"/>
                  </a:lnTo>
                  <a:lnTo>
                    <a:pt x="6243" y="4450"/>
                  </a:lnTo>
                  <a:lnTo>
                    <a:pt x="6422" y="4301"/>
                  </a:lnTo>
                  <a:cubicBezTo>
                    <a:pt x="6482" y="4241"/>
                    <a:pt x="6526" y="4166"/>
                    <a:pt x="6526" y="4092"/>
                  </a:cubicBezTo>
                  <a:lnTo>
                    <a:pt x="6526" y="3718"/>
                  </a:lnTo>
                  <a:cubicBezTo>
                    <a:pt x="6526" y="3644"/>
                    <a:pt x="6496" y="3584"/>
                    <a:pt x="6452" y="3524"/>
                  </a:cubicBezTo>
                  <a:lnTo>
                    <a:pt x="5958" y="3001"/>
                  </a:lnTo>
                  <a:lnTo>
                    <a:pt x="5690" y="2718"/>
                  </a:lnTo>
                  <a:cubicBezTo>
                    <a:pt x="5645" y="2658"/>
                    <a:pt x="5570" y="2628"/>
                    <a:pt x="5496" y="2628"/>
                  </a:cubicBezTo>
                  <a:cubicBezTo>
                    <a:pt x="5421" y="2628"/>
                    <a:pt x="5347" y="2658"/>
                    <a:pt x="5287" y="2718"/>
                  </a:cubicBezTo>
                  <a:lnTo>
                    <a:pt x="4540" y="3509"/>
                  </a:lnTo>
                  <a:lnTo>
                    <a:pt x="4525" y="3509"/>
                  </a:lnTo>
                  <a:cubicBezTo>
                    <a:pt x="4481" y="3568"/>
                    <a:pt x="4451" y="3628"/>
                    <a:pt x="4451" y="3703"/>
                  </a:cubicBezTo>
                  <a:lnTo>
                    <a:pt x="4451" y="4464"/>
                  </a:lnTo>
                  <a:lnTo>
                    <a:pt x="2987" y="4464"/>
                  </a:lnTo>
                  <a:cubicBezTo>
                    <a:pt x="2450" y="4464"/>
                    <a:pt x="2016" y="4032"/>
                    <a:pt x="2016" y="3509"/>
                  </a:cubicBezTo>
                  <a:cubicBezTo>
                    <a:pt x="2016" y="2971"/>
                    <a:pt x="2450" y="2539"/>
                    <a:pt x="2987" y="2539"/>
                  </a:cubicBezTo>
                  <a:lnTo>
                    <a:pt x="3077" y="2539"/>
                  </a:lnTo>
                  <a:cubicBezTo>
                    <a:pt x="3087" y="2540"/>
                    <a:pt x="3097" y="2540"/>
                    <a:pt x="3107" y="2540"/>
                  </a:cubicBezTo>
                  <a:cubicBezTo>
                    <a:pt x="3257" y="2540"/>
                    <a:pt x="3376" y="2440"/>
                    <a:pt x="3390" y="2300"/>
                  </a:cubicBezTo>
                  <a:cubicBezTo>
                    <a:pt x="3495" y="1299"/>
                    <a:pt x="4331" y="552"/>
                    <a:pt x="5331" y="552"/>
                  </a:cubicBezTo>
                  <a:close/>
                  <a:moveTo>
                    <a:pt x="5496" y="3300"/>
                  </a:moveTo>
                  <a:lnTo>
                    <a:pt x="5974" y="3823"/>
                  </a:lnTo>
                  <a:lnTo>
                    <a:pt x="5974" y="3957"/>
                  </a:lnTo>
                  <a:lnTo>
                    <a:pt x="5675" y="4211"/>
                  </a:lnTo>
                  <a:cubicBezTo>
                    <a:pt x="5556" y="4315"/>
                    <a:pt x="5540" y="4494"/>
                    <a:pt x="5645" y="4599"/>
                  </a:cubicBezTo>
                  <a:lnTo>
                    <a:pt x="5928" y="4912"/>
                  </a:lnTo>
                  <a:lnTo>
                    <a:pt x="5928" y="5197"/>
                  </a:lnTo>
                  <a:lnTo>
                    <a:pt x="5660" y="5450"/>
                  </a:lnTo>
                  <a:cubicBezTo>
                    <a:pt x="5540" y="5555"/>
                    <a:pt x="5556" y="5734"/>
                    <a:pt x="5660" y="5838"/>
                  </a:cubicBezTo>
                  <a:lnTo>
                    <a:pt x="5928" y="6093"/>
                  </a:lnTo>
                  <a:lnTo>
                    <a:pt x="5928" y="6346"/>
                  </a:lnTo>
                  <a:cubicBezTo>
                    <a:pt x="5928" y="6465"/>
                    <a:pt x="5988" y="6570"/>
                    <a:pt x="6093" y="6600"/>
                  </a:cubicBezTo>
                  <a:cubicBezTo>
                    <a:pt x="6392" y="6734"/>
                    <a:pt x="6631" y="6943"/>
                    <a:pt x="6795" y="7227"/>
                  </a:cubicBezTo>
                  <a:cubicBezTo>
                    <a:pt x="7123" y="7795"/>
                    <a:pt x="7004" y="8542"/>
                    <a:pt x="6511" y="8990"/>
                  </a:cubicBezTo>
                  <a:cubicBezTo>
                    <a:pt x="6242" y="9236"/>
                    <a:pt x="5893" y="9359"/>
                    <a:pt x="5544" y="9359"/>
                  </a:cubicBezTo>
                  <a:cubicBezTo>
                    <a:pt x="5217" y="9359"/>
                    <a:pt x="4890" y="9251"/>
                    <a:pt x="4630" y="9034"/>
                  </a:cubicBezTo>
                  <a:cubicBezTo>
                    <a:pt x="4316" y="8765"/>
                    <a:pt x="4107" y="8377"/>
                    <a:pt x="4107" y="7929"/>
                  </a:cubicBezTo>
                  <a:cubicBezTo>
                    <a:pt x="4107" y="7646"/>
                    <a:pt x="4196" y="7377"/>
                    <a:pt x="4346" y="7138"/>
                  </a:cubicBezTo>
                  <a:cubicBezTo>
                    <a:pt x="4481" y="6943"/>
                    <a:pt x="4660" y="6780"/>
                    <a:pt x="4853" y="6674"/>
                  </a:cubicBezTo>
                  <a:cubicBezTo>
                    <a:pt x="4943" y="6630"/>
                    <a:pt x="5003" y="6525"/>
                    <a:pt x="5003" y="6435"/>
                  </a:cubicBezTo>
                  <a:lnTo>
                    <a:pt x="5003" y="3807"/>
                  </a:lnTo>
                  <a:lnTo>
                    <a:pt x="5496" y="3300"/>
                  </a:lnTo>
                  <a:close/>
                  <a:moveTo>
                    <a:pt x="9259" y="6256"/>
                  </a:moveTo>
                  <a:cubicBezTo>
                    <a:pt x="9482" y="6256"/>
                    <a:pt x="9662" y="6435"/>
                    <a:pt x="9662" y="6674"/>
                  </a:cubicBezTo>
                  <a:lnTo>
                    <a:pt x="9662" y="11931"/>
                  </a:lnTo>
                  <a:cubicBezTo>
                    <a:pt x="9662" y="12155"/>
                    <a:pt x="9482" y="12334"/>
                    <a:pt x="9259" y="12334"/>
                  </a:cubicBezTo>
                  <a:lnTo>
                    <a:pt x="1897" y="12334"/>
                  </a:lnTo>
                  <a:cubicBezTo>
                    <a:pt x="1673" y="12334"/>
                    <a:pt x="1479" y="12155"/>
                    <a:pt x="1479" y="11931"/>
                  </a:cubicBezTo>
                  <a:lnTo>
                    <a:pt x="1479" y="6674"/>
                  </a:lnTo>
                  <a:cubicBezTo>
                    <a:pt x="1479" y="6435"/>
                    <a:pt x="1673" y="6256"/>
                    <a:pt x="1897" y="6256"/>
                  </a:cubicBezTo>
                  <a:lnTo>
                    <a:pt x="4451" y="6256"/>
                  </a:lnTo>
                  <a:lnTo>
                    <a:pt x="4451" y="6272"/>
                  </a:lnTo>
                  <a:cubicBezTo>
                    <a:pt x="4242" y="6421"/>
                    <a:pt x="4063" y="6600"/>
                    <a:pt x="3913" y="6809"/>
                  </a:cubicBezTo>
                  <a:lnTo>
                    <a:pt x="2315" y="6809"/>
                  </a:lnTo>
                  <a:cubicBezTo>
                    <a:pt x="2151" y="6809"/>
                    <a:pt x="2032" y="6929"/>
                    <a:pt x="2032" y="7078"/>
                  </a:cubicBezTo>
                  <a:lnTo>
                    <a:pt x="2032" y="11512"/>
                  </a:lnTo>
                  <a:cubicBezTo>
                    <a:pt x="2032" y="11662"/>
                    <a:pt x="2151" y="11781"/>
                    <a:pt x="2315" y="11781"/>
                  </a:cubicBezTo>
                  <a:lnTo>
                    <a:pt x="4346" y="11781"/>
                  </a:lnTo>
                  <a:cubicBezTo>
                    <a:pt x="4495" y="11781"/>
                    <a:pt x="4630" y="11662"/>
                    <a:pt x="4630" y="11512"/>
                  </a:cubicBezTo>
                  <a:cubicBezTo>
                    <a:pt x="4630" y="11363"/>
                    <a:pt x="4495" y="11229"/>
                    <a:pt x="4346" y="11229"/>
                  </a:cubicBezTo>
                  <a:lnTo>
                    <a:pt x="2584" y="11229"/>
                  </a:lnTo>
                  <a:lnTo>
                    <a:pt x="2584" y="7361"/>
                  </a:lnTo>
                  <a:lnTo>
                    <a:pt x="3644" y="7361"/>
                  </a:lnTo>
                  <a:cubicBezTo>
                    <a:pt x="3599" y="7556"/>
                    <a:pt x="3555" y="7735"/>
                    <a:pt x="3555" y="7929"/>
                  </a:cubicBezTo>
                  <a:cubicBezTo>
                    <a:pt x="3555" y="8512"/>
                    <a:pt x="3808" y="9034"/>
                    <a:pt x="4212" y="9408"/>
                  </a:cubicBezTo>
                  <a:cubicBezTo>
                    <a:pt x="4570" y="9721"/>
                    <a:pt x="5033" y="9915"/>
                    <a:pt x="5540" y="9915"/>
                  </a:cubicBezTo>
                  <a:cubicBezTo>
                    <a:pt x="6034" y="9915"/>
                    <a:pt x="6496" y="9736"/>
                    <a:pt x="6840" y="9437"/>
                  </a:cubicBezTo>
                  <a:cubicBezTo>
                    <a:pt x="7258" y="9079"/>
                    <a:pt x="7527" y="8526"/>
                    <a:pt x="7527" y="7929"/>
                  </a:cubicBezTo>
                  <a:cubicBezTo>
                    <a:pt x="7527" y="7735"/>
                    <a:pt x="7497" y="7540"/>
                    <a:pt x="7452" y="7361"/>
                  </a:cubicBezTo>
                  <a:lnTo>
                    <a:pt x="8557" y="7361"/>
                  </a:lnTo>
                  <a:lnTo>
                    <a:pt x="8557" y="11229"/>
                  </a:lnTo>
                  <a:lnTo>
                    <a:pt x="6780" y="11229"/>
                  </a:lnTo>
                  <a:cubicBezTo>
                    <a:pt x="6615" y="11229"/>
                    <a:pt x="6496" y="11363"/>
                    <a:pt x="6496" y="11512"/>
                  </a:cubicBezTo>
                  <a:cubicBezTo>
                    <a:pt x="6496" y="11662"/>
                    <a:pt x="6615" y="11781"/>
                    <a:pt x="6780" y="11781"/>
                  </a:cubicBezTo>
                  <a:lnTo>
                    <a:pt x="8841" y="11781"/>
                  </a:lnTo>
                  <a:cubicBezTo>
                    <a:pt x="8990" y="11781"/>
                    <a:pt x="9110" y="11662"/>
                    <a:pt x="9110" y="11512"/>
                  </a:cubicBezTo>
                  <a:lnTo>
                    <a:pt x="9110" y="7078"/>
                  </a:lnTo>
                  <a:cubicBezTo>
                    <a:pt x="9110" y="6929"/>
                    <a:pt x="8990" y="6809"/>
                    <a:pt x="8841" y="6809"/>
                  </a:cubicBezTo>
                  <a:lnTo>
                    <a:pt x="7183" y="6809"/>
                  </a:lnTo>
                  <a:cubicBezTo>
                    <a:pt x="7033" y="6585"/>
                    <a:pt x="6840" y="6406"/>
                    <a:pt x="6615" y="6256"/>
                  </a:cubicBezTo>
                  <a:close/>
                  <a:moveTo>
                    <a:pt x="10603" y="12886"/>
                  </a:moveTo>
                  <a:lnTo>
                    <a:pt x="10603" y="13171"/>
                  </a:lnTo>
                  <a:cubicBezTo>
                    <a:pt x="10603" y="13394"/>
                    <a:pt x="10424" y="13559"/>
                    <a:pt x="10215" y="13559"/>
                  </a:cubicBezTo>
                  <a:lnTo>
                    <a:pt x="941" y="13559"/>
                  </a:lnTo>
                  <a:cubicBezTo>
                    <a:pt x="718" y="13559"/>
                    <a:pt x="553" y="13394"/>
                    <a:pt x="553" y="13171"/>
                  </a:cubicBezTo>
                  <a:lnTo>
                    <a:pt x="553" y="12886"/>
                  </a:lnTo>
                  <a:close/>
                  <a:moveTo>
                    <a:pt x="5331" y="0"/>
                  </a:moveTo>
                  <a:cubicBezTo>
                    <a:pt x="4137" y="0"/>
                    <a:pt x="3121" y="836"/>
                    <a:pt x="2882" y="1986"/>
                  </a:cubicBezTo>
                  <a:cubicBezTo>
                    <a:pt x="2091" y="2045"/>
                    <a:pt x="1479" y="2702"/>
                    <a:pt x="1479" y="3509"/>
                  </a:cubicBezTo>
                  <a:cubicBezTo>
                    <a:pt x="1479" y="4345"/>
                    <a:pt x="2151" y="5018"/>
                    <a:pt x="2987" y="5018"/>
                  </a:cubicBezTo>
                  <a:lnTo>
                    <a:pt x="4451" y="5018"/>
                  </a:lnTo>
                  <a:lnTo>
                    <a:pt x="4451" y="5704"/>
                  </a:lnTo>
                  <a:lnTo>
                    <a:pt x="1897" y="5704"/>
                  </a:lnTo>
                  <a:cubicBezTo>
                    <a:pt x="1359" y="5704"/>
                    <a:pt x="927" y="6137"/>
                    <a:pt x="927" y="6674"/>
                  </a:cubicBezTo>
                  <a:lnTo>
                    <a:pt x="927" y="11931"/>
                  </a:lnTo>
                  <a:cubicBezTo>
                    <a:pt x="927" y="12080"/>
                    <a:pt x="971" y="12215"/>
                    <a:pt x="1031" y="12334"/>
                  </a:cubicBezTo>
                  <a:lnTo>
                    <a:pt x="270" y="12334"/>
                  </a:lnTo>
                  <a:cubicBezTo>
                    <a:pt x="120" y="12334"/>
                    <a:pt x="1" y="12454"/>
                    <a:pt x="1" y="12617"/>
                  </a:cubicBezTo>
                  <a:lnTo>
                    <a:pt x="1" y="13171"/>
                  </a:lnTo>
                  <a:cubicBezTo>
                    <a:pt x="1" y="13693"/>
                    <a:pt x="419" y="14111"/>
                    <a:pt x="941" y="14111"/>
                  </a:cubicBezTo>
                  <a:lnTo>
                    <a:pt x="10215" y="14111"/>
                  </a:lnTo>
                  <a:cubicBezTo>
                    <a:pt x="10737" y="14111"/>
                    <a:pt x="11155" y="13693"/>
                    <a:pt x="11155" y="13171"/>
                  </a:cubicBezTo>
                  <a:lnTo>
                    <a:pt x="11155" y="12617"/>
                  </a:lnTo>
                  <a:cubicBezTo>
                    <a:pt x="11155" y="12454"/>
                    <a:pt x="11035" y="12334"/>
                    <a:pt x="10872" y="12334"/>
                  </a:cubicBezTo>
                  <a:lnTo>
                    <a:pt x="10125" y="12334"/>
                  </a:lnTo>
                  <a:cubicBezTo>
                    <a:pt x="10185" y="12215"/>
                    <a:pt x="10215" y="12080"/>
                    <a:pt x="10215" y="11931"/>
                  </a:cubicBezTo>
                  <a:lnTo>
                    <a:pt x="10215" y="6674"/>
                  </a:lnTo>
                  <a:cubicBezTo>
                    <a:pt x="10215" y="6137"/>
                    <a:pt x="9781" y="5704"/>
                    <a:pt x="9259" y="5704"/>
                  </a:cubicBezTo>
                  <a:lnTo>
                    <a:pt x="6317" y="5704"/>
                  </a:lnTo>
                  <a:lnTo>
                    <a:pt x="6243" y="5645"/>
                  </a:lnTo>
                  <a:lnTo>
                    <a:pt x="6392" y="5510"/>
                  </a:lnTo>
                  <a:cubicBezTo>
                    <a:pt x="6436" y="5450"/>
                    <a:pt x="6466" y="5390"/>
                    <a:pt x="6466" y="5316"/>
                  </a:cubicBezTo>
                  <a:lnTo>
                    <a:pt x="6466" y="5018"/>
                  </a:lnTo>
                  <a:lnTo>
                    <a:pt x="7750" y="5018"/>
                  </a:lnTo>
                  <a:cubicBezTo>
                    <a:pt x="8795" y="5018"/>
                    <a:pt x="9677" y="4136"/>
                    <a:pt x="9677" y="3091"/>
                  </a:cubicBezTo>
                  <a:cubicBezTo>
                    <a:pt x="9677" y="2061"/>
                    <a:pt x="8795" y="1179"/>
                    <a:pt x="7750" y="1179"/>
                  </a:cubicBezTo>
                  <a:cubicBezTo>
                    <a:pt x="7661" y="1179"/>
                    <a:pt x="7557" y="1179"/>
                    <a:pt x="7467" y="1195"/>
                  </a:cubicBezTo>
                  <a:cubicBezTo>
                    <a:pt x="7019" y="463"/>
                    <a:pt x="6213" y="0"/>
                    <a:pt x="5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5"/>
            <p:cNvSpPr/>
            <p:nvPr/>
          </p:nvSpPr>
          <p:spPr>
            <a:xfrm>
              <a:off x="7200119" y="3946303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0"/>
                  </a:moveTo>
                  <a:cubicBezTo>
                    <a:pt x="255" y="0"/>
                    <a:pt x="209" y="11"/>
                    <a:pt x="165" y="36"/>
                  </a:cubicBezTo>
                  <a:cubicBezTo>
                    <a:pt x="46" y="112"/>
                    <a:pt x="0" y="261"/>
                    <a:pt x="46" y="380"/>
                  </a:cubicBezTo>
                  <a:cubicBezTo>
                    <a:pt x="86" y="475"/>
                    <a:pt x="189" y="546"/>
                    <a:pt x="297" y="546"/>
                  </a:cubicBezTo>
                  <a:cubicBezTo>
                    <a:pt x="308" y="546"/>
                    <a:pt x="318" y="545"/>
                    <a:pt x="329" y="544"/>
                  </a:cubicBezTo>
                  <a:cubicBezTo>
                    <a:pt x="434" y="544"/>
                    <a:pt x="538" y="454"/>
                    <a:pt x="568" y="335"/>
                  </a:cubicBezTo>
                  <a:cubicBezTo>
                    <a:pt x="615" y="159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5"/>
            <p:cNvSpPr/>
            <p:nvPr/>
          </p:nvSpPr>
          <p:spPr>
            <a:xfrm>
              <a:off x="7199768" y="4022631"/>
              <a:ext cx="15731" cy="13778"/>
            </a:xfrm>
            <a:custGeom>
              <a:avLst/>
              <a:gdLst/>
              <a:ahLst/>
              <a:cxnLst/>
              <a:rect l="l" t="t" r="r" b="b"/>
              <a:pathLst>
                <a:path w="628" h="550" extrusionOk="0">
                  <a:moveTo>
                    <a:pt x="308" y="0"/>
                  </a:moveTo>
                  <a:cubicBezTo>
                    <a:pt x="275" y="0"/>
                    <a:pt x="241" y="7"/>
                    <a:pt x="209" y="21"/>
                  </a:cubicBezTo>
                  <a:cubicBezTo>
                    <a:pt x="74" y="81"/>
                    <a:pt x="0" y="245"/>
                    <a:pt x="60" y="380"/>
                  </a:cubicBezTo>
                  <a:cubicBezTo>
                    <a:pt x="105" y="482"/>
                    <a:pt x="211" y="550"/>
                    <a:pt x="319" y="550"/>
                  </a:cubicBezTo>
                  <a:cubicBezTo>
                    <a:pt x="353" y="550"/>
                    <a:pt x="386" y="543"/>
                    <a:pt x="418" y="529"/>
                  </a:cubicBezTo>
                  <a:cubicBezTo>
                    <a:pt x="568" y="469"/>
                    <a:pt x="627" y="304"/>
                    <a:pt x="568" y="171"/>
                  </a:cubicBezTo>
                  <a:cubicBezTo>
                    <a:pt x="522" y="68"/>
                    <a:pt x="416" y="0"/>
                    <a:pt x="3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825" y="1492979"/>
            <a:ext cx="533603" cy="529763"/>
          </a:xfrm>
          <a:prstGeom prst="rect">
            <a:avLst/>
          </a:prstGeom>
        </p:spPr>
      </p:pic>
      <p:sp>
        <p:nvSpPr>
          <p:cNvPr id="23" name="Google Shape;505;p35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 smtClean="0"/>
              <a:t>A module in Bahmni ERM to detect relevant data changes in Bahmni database and  publish them to the Message Middleware.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84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Conclusion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06</a:t>
            </a:r>
            <a:endParaRPr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9715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8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771" name="Google Shape;771;p48"/>
          <p:cNvSpPr txBox="1">
            <a:spLocks noGrp="1"/>
          </p:cNvSpPr>
          <p:nvPr>
            <p:ph type="subTitle" idx="1"/>
          </p:nvPr>
        </p:nvSpPr>
        <p:spPr>
          <a:xfrm>
            <a:off x="2347900" y="1773775"/>
            <a:ext cx="41238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Do you have any questions?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+34 654 321 432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yourwebsite.com</a:t>
            </a:r>
            <a:endParaRPr/>
          </a:p>
        </p:txBody>
      </p:sp>
      <p:sp>
        <p:nvSpPr>
          <p:cNvPr id="772" name="Google Shape;772;p48"/>
          <p:cNvSpPr/>
          <p:nvPr/>
        </p:nvSpPr>
        <p:spPr>
          <a:xfrm>
            <a:off x="3503785" y="3146422"/>
            <a:ext cx="436083" cy="436565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73" name="Google Shape;773;p48"/>
          <p:cNvGrpSpPr/>
          <p:nvPr/>
        </p:nvGrpSpPr>
        <p:grpSpPr>
          <a:xfrm>
            <a:off x="4070659" y="3146762"/>
            <a:ext cx="436549" cy="436102"/>
            <a:chOff x="3303268" y="3817349"/>
            <a:chExt cx="346056" cy="345674"/>
          </a:xfrm>
        </p:grpSpPr>
        <p:sp>
          <p:nvSpPr>
            <p:cNvPr id="774" name="Google Shape;774;p48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5" name="Google Shape;775;p48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6" name="Google Shape;776;p48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7" name="Google Shape;777;p48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78" name="Google Shape;778;p48"/>
          <p:cNvGrpSpPr/>
          <p:nvPr/>
        </p:nvGrpSpPr>
        <p:grpSpPr>
          <a:xfrm>
            <a:off x="4637185" y="3146762"/>
            <a:ext cx="436549" cy="436102"/>
            <a:chOff x="3752358" y="3817349"/>
            <a:chExt cx="346056" cy="345674"/>
          </a:xfrm>
        </p:grpSpPr>
        <p:sp>
          <p:nvSpPr>
            <p:cNvPr id="779" name="Google Shape;779;p48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0" name="Google Shape;780;p48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1" name="Google Shape;781;p48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2" name="Google Shape;782;p48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83" name="Google Shape;783;p48"/>
          <p:cNvGrpSpPr/>
          <p:nvPr/>
        </p:nvGrpSpPr>
        <p:grpSpPr>
          <a:xfrm>
            <a:off x="5203712" y="3146762"/>
            <a:ext cx="436509" cy="436102"/>
            <a:chOff x="4201447" y="3817349"/>
            <a:chExt cx="346024" cy="345674"/>
          </a:xfrm>
        </p:grpSpPr>
        <p:sp>
          <p:nvSpPr>
            <p:cNvPr id="784" name="Google Shape;784;p48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5" name="Google Shape;785;p48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786" name="Google Shape;786;p48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7197275" y="344250"/>
            <a:ext cx="1233500" cy="19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7" name="Google Shape;787;p48"/>
          <p:cNvPicPr preferRelativeResize="0"/>
          <p:nvPr/>
        </p:nvPicPr>
        <p:blipFill rotWithShape="1">
          <a:blip r:embed="rId4">
            <a:alphaModFix/>
          </a:blip>
          <a:srcRect t="2963" b="2954"/>
          <a:stretch/>
        </p:blipFill>
        <p:spPr>
          <a:xfrm>
            <a:off x="156900" y="4182191"/>
            <a:ext cx="2128823" cy="2135260"/>
          </a:xfrm>
          <a:prstGeom prst="rect">
            <a:avLst/>
          </a:prstGeom>
          <a:noFill/>
          <a:ln>
            <a:noFill/>
          </a:ln>
        </p:spPr>
      </p:pic>
      <p:sp>
        <p:nvSpPr>
          <p:cNvPr id="788" name="Google Shape;788;p48"/>
          <p:cNvSpPr txBox="1"/>
          <p:nvPr/>
        </p:nvSpPr>
        <p:spPr>
          <a:xfrm>
            <a:off x="2347900" y="4258400"/>
            <a:ext cx="4448100" cy="345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Please keep this slide for attribution</a:t>
            </a:r>
            <a:endParaRPr sz="10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grpSp>
        <p:nvGrpSpPr>
          <p:cNvPr id="789" name="Google Shape;789;p48"/>
          <p:cNvGrpSpPr/>
          <p:nvPr/>
        </p:nvGrpSpPr>
        <p:grpSpPr>
          <a:xfrm>
            <a:off x="6548455" y="1773875"/>
            <a:ext cx="247500" cy="1197900"/>
            <a:chOff x="6548455" y="1773875"/>
            <a:chExt cx="247500" cy="1197900"/>
          </a:xfrm>
        </p:grpSpPr>
        <p:sp>
          <p:nvSpPr>
            <p:cNvPr id="790" name="Google Shape;790;p48"/>
            <p:cNvSpPr/>
            <p:nvPr/>
          </p:nvSpPr>
          <p:spPr>
            <a:xfrm>
              <a:off x="6548455" y="1773875"/>
              <a:ext cx="247500" cy="1197900"/>
            </a:xfrm>
            <a:prstGeom prst="rect">
              <a:avLst/>
            </a:prstGeom>
            <a:solidFill>
              <a:srgbClr val="FFFFFF">
                <a:alpha val="411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791" name="Google Shape;791;p48"/>
            <p:cNvSpPr/>
            <p:nvPr/>
          </p:nvSpPr>
          <p:spPr>
            <a:xfrm>
              <a:off x="6548455" y="2326700"/>
              <a:ext cx="247500" cy="4365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792" name="Google Shape;792;p48"/>
          <p:cNvGrpSpPr/>
          <p:nvPr/>
        </p:nvGrpSpPr>
        <p:grpSpPr>
          <a:xfrm rot="-5400000">
            <a:off x="-93023" y="1547225"/>
            <a:ext cx="352108" cy="1260383"/>
            <a:chOff x="8254727" y="-90700"/>
            <a:chExt cx="352108" cy="1260383"/>
          </a:xfrm>
        </p:grpSpPr>
        <p:sp>
          <p:nvSpPr>
            <p:cNvPr id="793" name="Google Shape;793;p4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Overview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ubTitle" idx="4"/>
          </p:nvPr>
        </p:nvSpPr>
        <p:spPr>
          <a:xfrm>
            <a:off x="4796092" y="1712617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goal</a:t>
            </a:r>
            <a:endParaRPr dirty="0"/>
          </a:p>
        </p:txBody>
      </p:sp>
      <p:sp>
        <p:nvSpPr>
          <p:cNvPr id="485" name="Google Shape;485;p3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</a:t>
            </a:r>
            <a:endParaRPr dirty="0"/>
          </a:p>
        </p:txBody>
      </p:sp>
      <p:sp>
        <p:nvSpPr>
          <p:cNvPr id="486" name="Google Shape;486;p34"/>
          <p:cNvSpPr txBox="1">
            <a:spLocks noGrp="1"/>
          </p:cNvSpPr>
          <p:nvPr>
            <p:ph type="subTitle" idx="1"/>
          </p:nvPr>
        </p:nvSpPr>
        <p:spPr>
          <a:xfrm>
            <a:off x="4796098" y="2108317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Goals inside a company are usually specific and measurable, with clearly defined deadlines and outcomes. The company’s goals help focus the actions of the organization and ensure resources are used effectively</a:t>
            </a:r>
            <a:endParaRPr dirty="0"/>
          </a:p>
        </p:txBody>
      </p:sp>
      <p:sp>
        <p:nvSpPr>
          <p:cNvPr id="487" name="Google Shape;487;p34"/>
          <p:cNvSpPr txBox="1">
            <a:spLocks noGrp="1"/>
          </p:cNvSpPr>
          <p:nvPr>
            <p:ph type="subTitle" idx="2"/>
          </p:nvPr>
        </p:nvSpPr>
        <p:spPr>
          <a:xfrm>
            <a:off x="1245284" y="2233533"/>
            <a:ext cx="2869270" cy="13816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 aim in a corporate context is a goal or desired result that the organization seeks to achieve. The aim should be clear and achievable, and often serves as the basis for further planning actions inside the organization</a:t>
            </a:r>
            <a:endParaRPr dirty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3"/>
          </p:nvPr>
        </p:nvSpPr>
        <p:spPr>
          <a:xfrm>
            <a:off x="1295754" y="1870686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aim</a:t>
            </a:r>
            <a:endParaRPr dirty="0"/>
          </a:p>
        </p:txBody>
      </p:sp>
      <p:grpSp>
        <p:nvGrpSpPr>
          <p:cNvPr id="489" name="Google Shape;489;p34"/>
          <p:cNvGrpSpPr/>
          <p:nvPr/>
        </p:nvGrpSpPr>
        <p:grpSpPr>
          <a:xfrm>
            <a:off x="1358275" y="1164452"/>
            <a:ext cx="492263" cy="471906"/>
            <a:chOff x="3251562" y="3748584"/>
            <a:chExt cx="353130" cy="338551"/>
          </a:xfrm>
        </p:grpSpPr>
        <p:sp>
          <p:nvSpPr>
            <p:cNvPr id="490" name="Google Shape;490;p34"/>
            <p:cNvSpPr/>
            <p:nvPr/>
          </p:nvSpPr>
          <p:spPr>
            <a:xfrm>
              <a:off x="3251562" y="3748584"/>
              <a:ext cx="288050" cy="338551"/>
            </a:xfrm>
            <a:custGeom>
              <a:avLst/>
              <a:gdLst/>
              <a:ahLst/>
              <a:cxnLst/>
              <a:rect l="l" t="t" r="r" b="b"/>
              <a:pathLst>
                <a:path w="11499" h="13515" extrusionOk="0">
                  <a:moveTo>
                    <a:pt x="6780" y="553"/>
                  </a:moveTo>
                  <a:cubicBezTo>
                    <a:pt x="7602" y="553"/>
                    <a:pt x="8348" y="1001"/>
                    <a:pt x="8721" y="1747"/>
                  </a:cubicBezTo>
                  <a:cubicBezTo>
                    <a:pt x="8758" y="1834"/>
                    <a:pt x="8856" y="1890"/>
                    <a:pt x="8965" y="1890"/>
                  </a:cubicBezTo>
                  <a:cubicBezTo>
                    <a:pt x="8988" y="1890"/>
                    <a:pt x="9012" y="1888"/>
                    <a:pt x="9035" y="1882"/>
                  </a:cubicBezTo>
                  <a:cubicBezTo>
                    <a:pt x="9169" y="1852"/>
                    <a:pt x="9304" y="1837"/>
                    <a:pt x="9438" y="1837"/>
                  </a:cubicBezTo>
                  <a:cubicBezTo>
                    <a:pt x="10244" y="1837"/>
                    <a:pt x="10946" y="2539"/>
                    <a:pt x="10946" y="3346"/>
                  </a:cubicBezTo>
                  <a:cubicBezTo>
                    <a:pt x="10946" y="4166"/>
                    <a:pt x="10260" y="4869"/>
                    <a:pt x="9438" y="4869"/>
                  </a:cubicBezTo>
                  <a:lnTo>
                    <a:pt x="4227" y="4869"/>
                  </a:lnTo>
                  <a:cubicBezTo>
                    <a:pt x="3630" y="4869"/>
                    <a:pt x="3152" y="4391"/>
                    <a:pt x="3152" y="3794"/>
                  </a:cubicBezTo>
                  <a:cubicBezTo>
                    <a:pt x="3152" y="3196"/>
                    <a:pt x="3630" y="2719"/>
                    <a:pt x="4227" y="2719"/>
                  </a:cubicBezTo>
                  <a:lnTo>
                    <a:pt x="4331" y="2719"/>
                  </a:lnTo>
                  <a:cubicBezTo>
                    <a:pt x="4340" y="2719"/>
                    <a:pt x="4349" y="2720"/>
                    <a:pt x="4358" y="2720"/>
                  </a:cubicBezTo>
                  <a:cubicBezTo>
                    <a:pt x="4496" y="2720"/>
                    <a:pt x="4616" y="2620"/>
                    <a:pt x="4629" y="2480"/>
                  </a:cubicBezTo>
                  <a:cubicBezTo>
                    <a:pt x="4749" y="1375"/>
                    <a:pt x="5675" y="553"/>
                    <a:pt x="6780" y="553"/>
                  </a:cubicBezTo>
                  <a:close/>
                  <a:moveTo>
                    <a:pt x="3062" y="8795"/>
                  </a:moveTo>
                  <a:lnTo>
                    <a:pt x="3823" y="9542"/>
                  </a:lnTo>
                  <a:lnTo>
                    <a:pt x="3062" y="10289"/>
                  </a:lnTo>
                  <a:lnTo>
                    <a:pt x="2315" y="9542"/>
                  </a:lnTo>
                  <a:lnTo>
                    <a:pt x="3062" y="8795"/>
                  </a:lnTo>
                  <a:close/>
                  <a:moveTo>
                    <a:pt x="1001" y="12066"/>
                  </a:moveTo>
                  <a:cubicBezTo>
                    <a:pt x="1255" y="12066"/>
                    <a:pt x="1449" y="12275"/>
                    <a:pt x="1449" y="12514"/>
                  </a:cubicBezTo>
                  <a:cubicBezTo>
                    <a:pt x="1449" y="12767"/>
                    <a:pt x="1255" y="12976"/>
                    <a:pt x="1001" y="12976"/>
                  </a:cubicBezTo>
                  <a:cubicBezTo>
                    <a:pt x="747" y="12976"/>
                    <a:pt x="538" y="12767"/>
                    <a:pt x="538" y="12514"/>
                  </a:cubicBezTo>
                  <a:cubicBezTo>
                    <a:pt x="538" y="12275"/>
                    <a:pt x="747" y="12066"/>
                    <a:pt x="1001" y="12066"/>
                  </a:cubicBezTo>
                  <a:close/>
                  <a:moveTo>
                    <a:pt x="5093" y="12066"/>
                  </a:moveTo>
                  <a:cubicBezTo>
                    <a:pt x="5332" y="12066"/>
                    <a:pt x="5541" y="12275"/>
                    <a:pt x="5541" y="12514"/>
                  </a:cubicBezTo>
                  <a:cubicBezTo>
                    <a:pt x="5541" y="12767"/>
                    <a:pt x="5332" y="12976"/>
                    <a:pt x="5093" y="12976"/>
                  </a:cubicBezTo>
                  <a:cubicBezTo>
                    <a:pt x="4838" y="12976"/>
                    <a:pt x="4629" y="12767"/>
                    <a:pt x="4629" y="12514"/>
                  </a:cubicBezTo>
                  <a:cubicBezTo>
                    <a:pt x="4629" y="12275"/>
                    <a:pt x="4838" y="12066"/>
                    <a:pt x="5093" y="12066"/>
                  </a:cubicBezTo>
                  <a:close/>
                  <a:moveTo>
                    <a:pt x="6780" y="1"/>
                  </a:moveTo>
                  <a:cubicBezTo>
                    <a:pt x="5481" y="1"/>
                    <a:pt x="4376" y="911"/>
                    <a:pt x="4122" y="2165"/>
                  </a:cubicBezTo>
                  <a:cubicBezTo>
                    <a:pt x="3271" y="2225"/>
                    <a:pt x="2599" y="2928"/>
                    <a:pt x="2599" y="3794"/>
                  </a:cubicBezTo>
                  <a:cubicBezTo>
                    <a:pt x="2599" y="4690"/>
                    <a:pt x="3331" y="5421"/>
                    <a:pt x="4227" y="5421"/>
                  </a:cubicBezTo>
                  <a:lnTo>
                    <a:pt x="6825" y="5421"/>
                  </a:lnTo>
                  <a:lnTo>
                    <a:pt x="6825" y="6720"/>
                  </a:lnTo>
                  <a:lnTo>
                    <a:pt x="3570" y="6720"/>
                  </a:lnTo>
                  <a:cubicBezTo>
                    <a:pt x="3136" y="6720"/>
                    <a:pt x="2793" y="7063"/>
                    <a:pt x="2793" y="7497"/>
                  </a:cubicBezTo>
                  <a:lnTo>
                    <a:pt x="2793" y="8288"/>
                  </a:lnTo>
                  <a:lnTo>
                    <a:pt x="1808" y="9259"/>
                  </a:lnTo>
                  <a:lnTo>
                    <a:pt x="1509" y="9259"/>
                  </a:lnTo>
                  <a:cubicBezTo>
                    <a:pt x="1075" y="9259"/>
                    <a:pt x="717" y="9617"/>
                    <a:pt x="717" y="10050"/>
                  </a:cubicBezTo>
                  <a:lnTo>
                    <a:pt x="717" y="11559"/>
                  </a:lnTo>
                  <a:cubicBezTo>
                    <a:pt x="299" y="11678"/>
                    <a:pt x="0" y="12066"/>
                    <a:pt x="0" y="12514"/>
                  </a:cubicBezTo>
                  <a:cubicBezTo>
                    <a:pt x="0" y="13066"/>
                    <a:pt x="448" y="13514"/>
                    <a:pt x="1001" y="13514"/>
                  </a:cubicBezTo>
                  <a:cubicBezTo>
                    <a:pt x="1553" y="13514"/>
                    <a:pt x="2001" y="13066"/>
                    <a:pt x="2001" y="12514"/>
                  </a:cubicBezTo>
                  <a:cubicBezTo>
                    <a:pt x="2001" y="12066"/>
                    <a:pt x="1688" y="11678"/>
                    <a:pt x="1270" y="11559"/>
                  </a:cubicBezTo>
                  <a:lnTo>
                    <a:pt x="1270" y="10050"/>
                  </a:lnTo>
                  <a:cubicBezTo>
                    <a:pt x="1270" y="9916"/>
                    <a:pt x="1374" y="9811"/>
                    <a:pt x="1509" y="9811"/>
                  </a:cubicBezTo>
                  <a:lnTo>
                    <a:pt x="1808" y="9811"/>
                  </a:lnTo>
                  <a:lnTo>
                    <a:pt x="2867" y="10872"/>
                  </a:lnTo>
                  <a:cubicBezTo>
                    <a:pt x="2920" y="10931"/>
                    <a:pt x="2991" y="10961"/>
                    <a:pt x="3062" y="10961"/>
                  </a:cubicBezTo>
                  <a:cubicBezTo>
                    <a:pt x="3133" y="10961"/>
                    <a:pt x="3204" y="10931"/>
                    <a:pt x="3256" y="10872"/>
                  </a:cubicBezTo>
                  <a:lnTo>
                    <a:pt x="4316" y="9811"/>
                  </a:lnTo>
                  <a:lnTo>
                    <a:pt x="4585" y="9811"/>
                  </a:lnTo>
                  <a:cubicBezTo>
                    <a:pt x="4705" y="9811"/>
                    <a:pt x="4809" y="9916"/>
                    <a:pt x="4809" y="10050"/>
                  </a:cubicBezTo>
                  <a:lnTo>
                    <a:pt x="4809" y="11559"/>
                  </a:lnTo>
                  <a:cubicBezTo>
                    <a:pt x="4390" y="11678"/>
                    <a:pt x="4092" y="12066"/>
                    <a:pt x="4092" y="12514"/>
                  </a:cubicBezTo>
                  <a:cubicBezTo>
                    <a:pt x="4092" y="13066"/>
                    <a:pt x="4540" y="13514"/>
                    <a:pt x="5093" y="13514"/>
                  </a:cubicBezTo>
                  <a:cubicBezTo>
                    <a:pt x="5645" y="13514"/>
                    <a:pt x="6093" y="13066"/>
                    <a:pt x="6093" y="12514"/>
                  </a:cubicBezTo>
                  <a:cubicBezTo>
                    <a:pt x="6093" y="12066"/>
                    <a:pt x="5780" y="11678"/>
                    <a:pt x="5362" y="11559"/>
                  </a:cubicBezTo>
                  <a:lnTo>
                    <a:pt x="5362" y="10050"/>
                  </a:lnTo>
                  <a:cubicBezTo>
                    <a:pt x="5362" y="9617"/>
                    <a:pt x="5018" y="9259"/>
                    <a:pt x="4585" y="9259"/>
                  </a:cubicBezTo>
                  <a:lnTo>
                    <a:pt x="4316" y="9259"/>
                  </a:lnTo>
                  <a:lnTo>
                    <a:pt x="3345" y="8288"/>
                  </a:lnTo>
                  <a:lnTo>
                    <a:pt x="3345" y="7497"/>
                  </a:lnTo>
                  <a:cubicBezTo>
                    <a:pt x="3345" y="7377"/>
                    <a:pt x="3450" y="7272"/>
                    <a:pt x="3570" y="7272"/>
                  </a:cubicBezTo>
                  <a:lnTo>
                    <a:pt x="7781" y="7272"/>
                  </a:lnTo>
                  <a:cubicBezTo>
                    <a:pt x="7930" y="7272"/>
                    <a:pt x="8064" y="7153"/>
                    <a:pt x="8064" y="6989"/>
                  </a:cubicBezTo>
                  <a:cubicBezTo>
                    <a:pt x="8064" y="6840"/>
                    <a:pt x="7944" y="6720"/>
                    <a:pt x="7781" y="6720"/>
                  </a:cubicBezTo>
                  <a:lnTo>
                    <a:pt x="7377" y="6720"/>
                  </a:lnTo>
                  <a:lnTo>
                    <a:pt x="7377" y="5421"/>
                  </a:lnTo>
                  <a:lnTo>
                    <a:pt x="9438" y="5421"/>
                  </a:lnTo>
                  <a:cubicBezTo>
                    <a:pt x="10558" y="5421"/>
                    <a:pt x="11498" y="4465"/>
                    <a:pt x="11498" y="3346"/>
                  </a:cubicBezTo>
                  <a:cubicBezTo>
                    <a:pt x="11498" y="2225"/>
                    <a:pt x="10558" y="1285"/>
                    <a:pt x="9438" y="1285"/>
                  </a:cubicBezTo>
                  <a:cubicBezTo>
                    <a:pt x="9318" y="1285"/>
                    <a:pt x="9214" y="1285"/>
                    <a:pt x="9109" y="1299"/>
                  </a:cubicBezTo>
                  <a:cubicBezTo>
                    <a:pt x="8617" y="493"/>
                    <a:pt x="7735" y="1"/>
                    <a:pt x="67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1" name="Google Shape;491;p34"/>
            <p:cNvGrpSpPr/>
            <p:nvPr/>
          </p:nvGrpSpPr>
          <p:grpSpPr>
            <a:xfrm>
              <a:off x="3453540" y="3916694"/>
              <a:ext cx="151152" cy="170440"/>
              <a:chOff x="3453540" y="3916694"/>
              <a:chExt cx="151152" cy="170440"/>
            </a:xfrm>
          </p:grpSpPr>
          <p:sp>
            <p:nvSpPr>
              <p:cNvPr id="492" name="Google Shape;492;p34"/>
              <p:cNvSpPr/>
              <p:nvPr/>
            </p:nvSpPr>
            <p:spPr>
              <a:xfrm>
                <a:off x="3470124" y="3916694"/>
                <a:ext cx="14880" cy="13953"/>
              </a:xfrm>
              <a:custGeom>
                <a:avLst/>
                <a:gdLst/>
                <a:ahLst/>
                <a:cxnLst/>
                <a:rect l="l" t="t" r="r" b="b"/>
                <a:pathLst>
                  <a:path w="594" h="557" extrusionOk="0">
                    <a:moveTo>
                      <a:pt x="278" y="0"/>
                    </a:moveTo>
                    <a:cubicBezTo>
                      <a:pt x="254" y="0"/>
                      <a:pt x="229" y="3"/>
                      <a:pt x="205" y="9"/>
                    </a:cubicBezTo>
                    <a:cubicBezTo>
                      <a:pt x="101" y="39"/>
                      <a:pt x="11" y="143"/>
                      <a:pt x="11" y="263"/>
                    </a:cubicBezTo>
                    <a:cubicBezTo>
                      <a:pt x="0" y="432"/>
                      <a:pt x="147" y="556"/>
                      <a:pt x="297" y="556"/>
                    </a:cubicBezTo>
                    <a:cubicBezTo>
                      <a:pt x="359" y="556"/>
                      <a:pt x="421" y="535"/>
                      <a:pt x="474" y="487"/>
                    </a:cubicBezTo>
                    <a:cubicBezTo>
                      <a:pt x="563" y="398"/>
                      <a:pt x="593" y="233"/>
                      <a:pt x="519" y="129"/>
                    </a:cubicBezTo>
                    <a:cubicBezTo>
                      <a:pt x="459" y="45"/>
                      <a:pt x="372" y="0"/>
                      <a:pt x="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34"/>
              <p:cNvSpPr/>
              <p:nvPr/>
            </p:nvSpPr>
            <p:spPr>
              <a:xfrm>
                <a:off x="3453540" y="3916920"/>
                <a:ext cx="151152" cy="170215"/>
              </a:xfrm>
              <a:custGeom>
                <a:avLst/>
                <a:gdLst/>
                <a:ahLst/>
                <a:cxnLst/>
                <a:rect l="l" t="t" r="r" b="b"/>
                <a:pathLst>
                  <a:path w="6034" h="6795" extrusionOk="0">
                    <a:moveTo>
                      <a:pt x="3017" y="2075"/>
                    </a:moveTo>
                    <a:lnTo>
                      <a:pt x="3764" y="2822"/>
                    </a:lnTo>
                    <a:lnTo>
                      <a:pt x="3017" y="3569"/>
                    </a:lnTo>
                    <a:lnTo>
                      <a:pt x="2271" y="2822"/>
                    </a:lnTo>
                    <a:lnTo>
                      <a:pt x="3017" y="2075"/>
                    </a:lnTo>
                    <a:close/>
                    <a:moveTo>
                      <a:pt x="1002" y="5346"/>
                    </a:moveTo>
                    <a:cubicBezTo>
                      <a:pt x="1255" y="5346"/>
                      <a:pt x="1464" y="5555"/>
                      <a:pt x="1464" y="5794"/>
                    </a:cubicBezTo>
                    <a:cubicBezTo>
                      <a:pt x="1464" y="6047"/>
                      <a:pt x="1255" y="6256"/>
                      <a:pt x="1002" y="6256"/>
                    </a:cubicBezTo>
                    <a:cubicBezTo>
                      <a:pt x="748" y="6256"/>
                      <a:pt x="554" y="6047"/>
                      <a:pt x="554" y="5794"/>
                    </a:cubicBezTo>
                    <a:cubicBezTo>
                      <a:pt x="554" y="5555"/>
                      <a:pt x="748" y="5346"/>
                      <a:pt x="1002" y="5346"/>
                    </a:cubicBezTo>
                    <a:close/>
                    <a:moveTo>
                      <a:pt x="5034" y="5346"/>
                    </a:moveTo>
                    <a:cubicBezTo>
                      <a:pt x="5287" y="5346"/>
                      <a:pt x="5496" y="5555"/>
                      <a:pt x="5496" y="5794"/>
                    </a:cubicBezTo>
                    <a:cubicBezTo>
                      <a:pt x="5496" y="6047"/>
                      <a:pt x="5287" y="6256"/>
                      <a:pt x="5034" y="6256"/>
                    </a:cubicBezTo>
                    <a:cubicBezTo>
                      <a:pt x="4795" y="6256"/>
                      <a:pt x="4586" y="6047"/>
                      <a:pt x="4586" y="5794"/>
                    </a:cubicBezTo>
                    <a:cubicBezTo>
                      <a:pt x="4586" y="5555"/>
                      <a:pt x="4795" y="5346"/>
                      <a:pt x="5034" y="5346"/>
                    </a:cubicBezTo>
                    <a:close/>
                    <a:moveTo>
                      <a:pt x="2167" y="0"/>
                    </a:moveTo>
                    <a:cubicBezTo>
                      <a:pt x="2017" y="0"/>
                      <a:pt x="1898" y="120"/>
                      <a:pt x="1898" y="269"/>
                    </a:cubicBezTo>
                    <a:lnTo>
                      <a:pt x="1898" y="284"/>
                    </a:lnTo>
                    <a:cubicBezTo>
                      <a:pt x="1898" y="433"/>
                      <a:pt x="2017" y="552"/>
                      <a:pt x="2167" y="552"/>
                    </a:cubicBezTo>
                    <a:lnTo>
                      <a:pt x="2510" y="552"/>
                    </a:lnTo>
                    <a:cubicBezTo>
                      <a:pt x="2629" y="552"/>
                      <a:pt x="2734" y="657"/>
                      <a:pt x="2734" y="777"/>
                    </a:cubicBezTo>
                    <a:lnTo>
                      <a:pt x="2734" y="1568"/>
                    </a:lnTo>
                    <a:lnTo>
                      <a:pt x="1763" y="2539"/>
                    </a:lnTo>
                    <a:lnTo>
                      <a:pt x="1510" y="2539"/>
                    </a:lnTo>
                    <a:cubicBezTo>
                      <a:pt x="1076" y="2539"/>
                      <a:pt x="733" y="2897"/>
                      <a:pt x="733" y="3330"/>
                    </a:cubicBezTo>
                    <a:lnTo>
                      <a:pt x="733" y="4839"/>
                    </a:lnTo>
                    <a:cubicBezTo>
                      <a:pt x="315" y="4958"/>
                      <a:pt x="1" y="5346"/>
                      <a:pt x="1" y="5794"/>
                    </a:cubicBezTo>
                    <a:cubicBezTo>
                      <a:pt x="1" y="6346"/>
                      <a:pt x="449" y="6794"/>
                      <a:pt x="1002" y="6794"/>
                    </a:cubicBezTo>
                    <a:cubicBezTo>
                      <a:pt x="1554" y="6794"/>
                      <a:pt x="2002" y="6346"/>
                      <a:pt x="2002" y="5794"/>
                    </a:cubicBezTo>
                    <a:cubicBezTo>
                      <a:pt x="2002" y="5346"/>
                      <a:pt x="1703" y="4958"/>
                      <a:pt x="1285" y="4839"/>
                    </a:cubicBezTo>
                    <a:lnTo>
                      <a:pt x="1285" y="3330"/>
                    </a:lnTo>
                    <a:cubicBezTo>
                      <a:pt x="1285" y="3196"/>
                      <a:pt x="1390" y="3091"/>
                      <a:pt x="1510" y="3091"/>
                    </a:cubicBezTo>
                    <a:lnTo>
                      <a:pt x="1763" y="3091"/>
                    </a:lnTo>
                    <a:lnTo>
                      <a:pt x="2824" y="4152"/>
                    </a:lnTo>
                    <a:cubicBezTo>
                      <a:pt x="2876" y="4211"/>
                      <a:pt x="2946" y="4241"/>
                      <a:pt x="3017" y="4241"/>
                    </a:cubicBezTo>
                    <a:cubicBezTo>
                      <a:pt x="3088" y="4241"/>
                      <a:pt x="3159" y="4211"/>
                      <a:pt x="3212" y="4152"/>
                    </a:cubicBezTo>
                    <a:lnTo>
                      <a:pt x="4272" y="3091"/>
                    </a:lnTo>
                    <a:lnTo>
                      <a:pt x="4540" y="3091"/>
                    </a:lnTo>
                    <a:cubicBezTo>
                      <a:pt x="4660" y="3091"/>
                      <a:pt x="4765" y="3196"/>
                      <a:pt x="4765" y="3330"/>
                    </a:cubicBezTo>
                    <a:lnTo>
                      <a:pt x="4765" y="4839"/>
                    </a:lnTo>
                    <a:cubicBezTo>
                      <a:pt x="4347" y="4958"/>
                      <a:pt x="4033" y="5346"/>
                      <a:pt x="4033" y="5794"/>
                    </a:cubicBezTo>
                    <a:cubicBezTo>
                      <a:pt x="4033" y="6346"/>
                      <a:pt x="4481" y="6794"/>
                      <a:pt x="5034" y="6794"/>
                    </a:cubicBezTo>
                    <a:cubicBezTo>
                      <a:pt x="5586" y="6794"/>
                      <a:pt x="6034" y="6346"/>
                      <a:pt x="6034" y="5794"/>
                    </a:cubicBezTo>
                    <a:cubicBezTo>
                      <a:pt x="6034" y="5346"/>
                      <a:pt x="5735" y="4958"/>
                      <a:pt x="5317" y="4839"/>
                    </a:cubicBezTo>
                    <a:lnTo>
                      <a:pt x="5317" y="3330"/>
                    </a:lnTo>
                    <a:cubicBezTo>
                      <a:pt x="5317" y="2897"/>
                      <a:pt x="4958" y="2539"/>
                      <a:pt x="4540" y="2539"/>
                    </a:cubicBezTo>
                    <a:lnTo>
                      <a:pt x="4272" y="2539"/>
                    </a:lnTo>
                    <a:lnTo>
                      <a:pt x="3286" y="1568"/>
                    </a:lnTo>
                    <a:lnTo>
                      <a:pt x="3286" y="777"/>
                    </a:lnTo>
                    <a:cubicBezTo>
                      <a:pt x="3286" y="343"/>
                      <a:pt x="2943" y="0"/>
                      <a:pt x="25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94" name="Google Shape;494;p34"/>
          <p:cNvGrpSpPr/>
          <p:nvPr/>
        </p:nvGrpSpPr>
        <p:grpSpPr>
          <a:xfrm>
            <a:off x="4872293" y="1164452"/>
            <a:ext cx="492263" cy="492752"/>
            <a:chOff x="2493725" y="3741119"/>
            <a:chExt cx="353130" cy="353481"/>
          </a:xfrm>
        </p:grpSpPr>
        <p:sp>
          <p:nvSpPr>
            <p:cNvPr id="495" name="Google Shape;495;p34"/>
            <p:cNvSpPr/>
            <p:nvPr/>
          </p:nvSpPr>
          <p:spPr>
            <a:xfrm>
              <a:off x="2641094" y="3894375"/>
              <a:ext cx="65506" cy="47244"/>
            </a:xfrm>
            <a:custGeom>
              <a:avLst/>
              <a:gdLst/>
              <a:ahLst/>
              <a:cxnLst/>
              <a:rect l="l" t="t" r="r" b="b"/>
              <a:pathLst>
                <a:path w="2615" h="1886" extrusionOk="0">
                  <a:moveTo>
                    <a:pt x="2316" y="1"/>
                  </a:moveTo>
                  <a:cubicBezTo>
                    <a:pt x="2245" y="1"/>
                    <a:pt x="2174" y="27"/>
                    <a:pt x="2121" y="79"/>
                  </a:cubicBezTo>
                  <a:lnTo>
                    <a:pt x="986" y="1213"/>
                  </a:lnTo>
                  <a:lnTo>
                    <a:pt x="494" y="721"/>
                  </a:lnTo>
                  <a:cubicBezTo>
                    <a:pt x="441" y="669"/>
                    <a:pt x="370" y="642"/>
                    <a:pt x="299" y="642"/>
                  </a:cubicBezTo>
                  <a:cubicBezTo>
                    <a:pt x="228" y="642"/>
                    <a:pt x="158" y="669"/>
                    <a:pt x="106" y="721"/>
                  </a:cubicBezTo>
                  <a:cubicBezTo>
                    <a:pt x="1" y="825"/>
                    <a:pt x="1" y="1004"/>
                    <a:pt x="106" y="1109"/>
                  </a:cubicBezTo>
                  <a:lnTo>
                    <a:pt x="793" y="1796"/>
                  </a:lnTo>
                  <a:cubicBezTo>
                    <a:pt x="837" y="1856"/>
                    <a:pt x="912" y="1886"/>
                    <a:pt x="986" y="1886"/>
                  </a:cubicBezTo>
                  <a:cubicBezTo>
                    <a:pt x="1061" y="1886"/>
                    <a:pt x="1135" y="1856"/>
                    <a:pt x="1181" y="1796"/>
                  </a:cubicBezTo>
                  <a:lnTo>
                    <a:pt x="2509" y="467"/>
                  </a:lnTo>
                  <a:cubicBezTo>
                    <a:pt x="2614" y="363"/>
                    <a:pt x="2614" y="198"/>
                    <a:pt x="2509" y="79"/>
                  </a:cubicBezTo>
                  <a:cubicBezTo>
                    <a:pt x="2457" y="27"/>
                    <a:pt x="2386" y="1"/>
                    <a:pt x="2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2493725" y="3741119"/>
              <a:ext cx="353130" cy="353481"/>
            </a:xfrm>
            <a:custGeom>
              <a:avLst/>
              <a:gdLst/>
              <a:ahLst/>
              <a:cxnLst/>
              <a:rect l="l" t="t" r="r" b="b"/>
              <a:pathLst>
                <a:path w="14097" h="14111" extrusionOk="0">
                  <a:moveTo>
                    <a:pt x="7048" y="552"/>
                  </a:moveTo>
                  <a:cubicBezTo>
                    <a:pt x="7333" y="552"/>
                    <a:pt x="7556" y="777"/>
                    <a:pt x="7556" y="1060"/>
                  </a:cubicBezTo>
                  <a:cubicBezTo>
                    <a:pt x="7556" y="1329"/>
                    <a:pt x="7317" y="1568"/>
                    <a:pt x="7048" y="1568"/>
                  </a:cubicBezTo>
                  <a:cubicBezTo>
                    <a:pt x="6780" y="1568"/>
                    <a:pt x="6541" y="1329"/>
                    <a:pt x="6541" y="1060"/>
                  </a:cubicBezTo>
                  <a:cubicBezTo>
                    <a:pt x="6541" y="777"/>
                    <a:pt x="6765" y="552"/>
                    <a:pt x="7048" y="552"/>
                  </a:cubicBezTo>
                  <a:close/>
                  <a:moveTo>
                    <a:pt x="12484" y="1120"/>
                  </a:moveTo>
                  <a:cubicBezTo>
                    <a:pt x="12753" y="1120"/>
                    <a:pt x="12991" y="1344"/>
                    <a:pt x="12991" y="1627"/>
                  </a:cubicBezTo>
                  <a:cubicBezTo>
                    <a:pt x="12991" y="1888"/>
                    <a:pt x="12766" y="2121"/>
                    <a:pt x="12494" y="2121"/>
                  </a:cubicBezTo>
                  <a:cubicBezTo>
                    <a:pt x="12486" y="2121"/>
                    <a:pt x="12477" y="2121"/>
                    <a:pt x="12469" y="2121"/>
                  </a:cubicBezTo>
                  <a:cubicBezTo>
                    <a:pt x="12215" y="2121"/>
                    <a:pt x="11992" y="1896"/>
                    <a:pt x="11976" y="1627"/>
                  </a:cubicBezTo>
                  <a:cubicBezTo>
                    <a:pt x="11976" y="1358"/>
                    <a:pt x="12201" y="1120"/>
                    <a:pt x="12484" y="1120"/>
                  </a:cubicBezTo>
                  <a:close/>
                  <a:moveTo>
                    <a:pt x="1613" y="1120"/>
                  </a:moveTo>
                  <a:cubicBezTo>
                    <a:pt x="1837" y="1120"/>
                    <a:pt x="2047" y="1269"/>
                    <a:pt x="2106" y="1493"/>
                  </a:cubicBezTo>
                  <a:cubicBezTo>
                    <a:pt x="2177" y="1808"/>
                    <a:pt x="1934" y="2123"/>
                    <a:pt x="1612" y="2123"/>
                  </a:cubicBezTo>
                  <a:cubicBezTo>
                    <a:pt x="1598" y="2123"/>
                    <a:pt x="1583" y="2122"/>
                    <a:pt x="1569" y="2121"/>
                  </a:cubicBezTo>
                  <a:cubicBezTo>
                    <a:pt x="1449" y="2121"/>
                    <a:pt x="1344" y="2061"/>
                    <a:pt x="1255" y="1986"/>
                  </a:cubicBezTo>
                  <a:cubicBezTo>
                    <a:pt x="1061" y="1777"/>
                    <a:pt x="1061" y="1464"/>
                    <a:pt x="1255" y="1269"/>
                  </a:cubicBezTo>
                  <a:cubicBezTo>
                    <a:pt x="1344" y="1165"/>
                    <a:pt x="1479" y="1120"/>
                    <a:pt x="1613" y="1120"/>
                  </a:cubicBezTo>
                  <a:close/>
                  <a:moveTo>
                    <a:pt x="6048" y="1388"/>
                  </a:moveTo>
                  <a:lnTo>
                    <a:pt x="6048" y="1404"/>
                  </a:lnTo>
                  <a:cubicBezTo>
                    <a:pt x="6168" y="1732"/>
                    <a:pt x="6437" y="1986"/>
                    <a:pt x="6780" y="2075"/>
                  </a:cubicBezTo>
                  <a:lnTo>
                    <a:pt x="6780" y="4106"/>
                  </a:lnTo>
                  <a:cubicBezTo>
                    <a:pt x="6152" y="4122"/>
                    <a:pt x="5585" y="4375"/>
                    <a:pt x="5152" y="4763"/>
                  </a:cubicBezTo>
                  <a:lnTo>
                    <a:pt x="2524" y="2150"/>
                  </a:lnTo>
                  <a:cubicBezTo>
                    <a:pt x="2614" y="1986"/>
                    <a:pt x="2674" y="1806"/>
                    <a:pt x="2674" y="1627"/>
                  </a:cubicBezTo>
                  <a:cubicBezTo>
                    <a:pt x="2674" y="1538"/>
                    <a:pt x="2658" y="1464"/>
                    <a:pt x="2644" y="1388"/>
                  </a:cubicBezTo>
                  <a:close/>
                  <a:moveTo>
                    <a:pt x="11454" y="1388"/>
                  </a:moveTo>
                  <a:cubicBezTo>
                    <a:pt x="11394" y="1643"/>
                    <a:pt x="11438" y="1926"/>
                    <a:pt x="11573" y="2150"/>
                  </a:cubicBezTo>
                  <a:lnTo>
                    <a:pt x="8766" y="4942"/>
                  </a:lnTo>
                  <a:cubicBezTo>
                    <a:pt x="8392" y="4524"/>
                    <a:pt x="7885" y="4241"/>
                    <a:pt x="7317" y="4136"/>
                  </a:cubicBezTo>
                  <a:lnTo>
                    <a:pt x="7317" y="2075"/>
                  </a:lnTo>
                  <a:cubicBezTo>
                    <a:pt x="7661" y="1986"/>
                    <a:pt x="7944" y="1717"/>
                    <a:pt x="8049" y="1388"/>
                  </a:cubicBezTo>
                  <a:close/>
                  <a:moveTo>
                    <a:pt x="2136" y="2539"/>
                  </a:moveTo>
                  <a:lnTo>
                    <a:pt x="4779" y="5181"/>
                  </a:lnTo>
                  <a:cubicBezTo>
                    <a:pt x="4585" y="5465"/>
                    <a:pt x="4450" y="5778"/>
                    <a:pt x="4376" y="6122"/>
                  </a:cubicBezTo>
                  <a:cubicBezTo>
                    <a:pt x="3898" y="6152"/>
                    <a:pt x="3480" y="6406"/>
                    <a:pt x="3226" y="6780"/>
                  </a:cubicBezTo>
                  <a:lnTo>
                    <a:pt x="2061" y="6780"/>
                  </a:lnTo>
                  <a:cubicBezTo>
                    <a:pt x="2001" y="6525"/>
                    <a:pt x="1822" y="6302"/>
                    <a:pt x="1599" y="6152"/>
                  </a:cubicBezTo>
                  <a:cubicBezTo>
                    <a:pt x="1523" y="6107"/>
                    <a:pt x="1449" y="6077"/>
                    <a:pt x="1374" y="6047"/>
                  </a:cubicBezTo>
                  <a:lnTo>
                    <a:pt x="1374" y="2658"/>
                  </a:lnTo>
                  <a:cubicBezTo>
                    <a:pt x="1448" y="2676"/>
                    <a:pt x="1524" y="2684"/>
                    <a:pt x="1601" y="2684"/>
                  </a:cubicBezTo>
                  <a:cubicBezTo>
                    <a:pt x="1788" y="2684"/>
                    <a:pt x="1977" y="2634"/>
                    <a:pt x="2136" y="2539"/>
                  </a:cubicBezTo>
                  <a:close/>
                  <a:moveTo>
                    <a:pt x="1045" y="6555"/>
                  </a:moveTo>
                  <a:cubicBezTo>
                    <a:pt x="1330" y="6555"/>
                    <a:pt x="1553" y="6780"/>
                    <a:pt x="1553" y="7063"/>
                  </a:cubicBezTo>
                  <a:cubicBezTo>
                    <a:pt x="1553" y="7331"/>
                    <a:pt x="1330" y="7556"/>
                    <a:pt x="1045" y="7556"/>
                  </a:cubicBezTo>
                  <a:cubicBezTo>
                    <a:pt x="777" y="7556"/>
                    <a:pt x="538" y="7331"/>
                    <a:pt x="538" y="7063"/>
                  </a:cubicBezTo>
                  <a:cubicBezTo>
                    <a:pt x="538" y="6780"/>
                    <a:pt x="777" y="6555"/>
                    <a:pt x="1045" y="6555"/>
                  </a:cubicBezTo>
                  <a:close/>
                  <a:moveTo>
                    <a:pt x="13051" y="6555"/>
                  </a:moveTo>
                  <a:cubicBezTo>
                    <a:pt x="13320" y="6555"/>
                    <a:pt x="13559" y="6780"/>
                    <a:pt x="13559" y="7063"/>
                  </a:cubicBezTo>
                  <a:cubicBezTo>
                    <a:pt x="13559" y="7331"/>
                    <a:pt x="13320" y="7556"/>
                    <a:pt x="13051" y="7556"/>
                  </a:cubicBezTo>
                  <a:cubicBezTo>
                    <a:pt x="12768" y="7556"/>
                    <a:pt x="12543" y="7331"/>
                    <a:pt x="12543" y="7063"/>
                  </a:cubicBezTo>
                  <a:cubicBezTo>
                    <a:pt x="12543" y="6780"/>
                    <a:pt x="12768" y="6555"/>
                    <a:pt x="13051" y="6555"/>
                  </a:cubicBezTo>
                  <a:close/>
                  <a:moveTo>
                    <a:pt x="6869" y="4659"/>
                  </a:moveTo>
                  <a:cubicBezTo>
                    <a:pt x="7616" y="4659"/>
                    <a:pt x="8318" y="5077"/>
                    <a:pt x="8661" y="5749"/>
                  </a:cubicBezTo>
                  <a:cubicBezTo>
                    <a:pt x="8710" y="5848"/>
                    <a:pt x="8801" y="5906"/>
                    <a:pt x="8907" y="5906"/>
                  </a:cubicBezTo>
                  <a:cubicBezTo>
                    <a:pt x="8929" y="5906"/>
                    <a:pt x="8952" y="5903"/>
                    <a:pt x="8975" y="5898"/>
                  </a:cubicBezTo>
                  <a:cubicBezTo>
                    <a:pt x="9095" y="5868"/>
                    <a:pt x="9214" y="5854"/>
                    <a:pt x="9348" y="5854"/>
                  </a:cubicBezTo>
                  <a:cubicBezTo>
                    <a:pt x="10080" y="5854"/>
                    <a:pt x="10737" y="6495"/>
                    <a:pt x="10737" y="7242"/>
                  </a:cubicBezTo>
                  <a:cubicBezTo>
                    <a:pt x="10737" y="8004"/>
                    <a:pt x="10095" y="8645"/>
                    <a:pt x="9348" y="8645"/>
                  </a:cubicBezTo>
                  <a:lnTo>
                    <a:pt x="4480" y="8645"/>
                  </a:lnTo>
                  <a:cubicBezTo>
                    <a:pt x="3942" y="8645"/>
                    <a:pt x="3494" y="8197"/>
                    <a:pt x="3494" y="7660"/>
                  </a:cubicBezTo>
                  <a:cubicBezTo>
                    <a:pt x="3494" y="7108"/>
                    <a:pt x="3942" y="6674"/>
                    <a:pt x="4480" y="6674"/>
                  </a:cubicBezTo>
                  <a:lnTo>
                    <a:pt x="4585" y="6674"/>
                  </a:lnTo>
                  <a:cubicBezTo>
                    <a:pt x="4595" y="6675"/>
                    <a:pt x="4605" y="6676"/>
                    <a:pt x="4614" y="6676"/>
                  </a:cubicBezTo>
                  <a:cubicBezTo>
                    <a:pt x="4751" y="6676"/>
                    <a:pt x="4869" y="6575"/>
                    <a:pt x="4884" y="6435"/>
                  </a:cubicBezTo>
                  <a:cubicBezTo>
                    <a:pt x="4988" y="5436"/>
                    <a:pt x="5869" y="4659"/>
                    <a:pt x="6869" y="4659"/>
                  </a:cubicBezTo>
                  <a:close/>
                  <a:moveTo>
                    <a:pt x="2987" y="7331"/>
                  </a:moveTo>
                  <a:cubicBezTo>
                    <a:pt x="2957" y="7437"/>
                    <a:pt x="2942" y="7540"/>
                    <a:pt x="2942" y="7660"/>
                  </a:cubicBezTo>
                  <a:cubicBezTo>
                    <a:pt x="2942" y="8512"/>
                    <a:pt x="3644" y="9199"/>
                    <a:pt x="4480" y="9199"/>
                  </a:cubicBezTo>
                  <a:lnTo>
                    <a:pt x="4525" y="9199"/>
                  </a:lnTo>
                  <a:lnTo>
                    <a:pt x="2136" y="11572"/>
                  </a:lnTo>
                  <a:cubicBezTo>
                    <a:pt x="1985" y="11482"/>
                    <a:pt x="1806" y="11439"/>
                    <a:pt x="1628" y="11439"/>
                  </a:cubicBezTo>
                  <a:cubicBezTo>
                    <a:pt x="1542" y="11439"/>
                    <a:pt x="1457" y="11449"/>
                    <a:pt x="1374" y="11468"/>
                  </a:cubicBezTo>
                  <a:lnTo>
                    <a:pt x="1374" y="8064"/>
                  </a:lnTo>
                  <a:cubicBezTo>
                    <a:pt x="1702" y="7959"/>
                    <a:pt x="1971" y="7675"/>
                    <a:pt x="2061" y="7331"/>
                  </a:cubicBezTo>
                  <a:close/>
                  <a:moveTo>
                    <a:pt x="12036" y="7331"/>
                  </a:moveTo>
                  <a:cubicBezTo>
                    <a:pt x="12125" y="7675"/>
                    <a:pt x="12394" y="7959"/>
                    <a:pt x="12723" y="8064"/>
                  </a:cubicBezTo>
                  <a:lnTo>
                    <a:pt x="12723" y="11468"/>
                  </a:lnTo>
                  <a:cubicBezTo>
                    <a:pt x="12640" y="11449"/>
                    <a:pt x="12555" y="11439"/>
                    <a:pt x="12469" y="11439"/>
                  </a:cubicBezTo>
                  <a:cubicBezTo>
                    <a:pt x="12291" y="11439"/>
                    <a:pt x="12112" y="11482"/>
                    <a:pt x="11962" y="11572"/>
                  </a:cubicBezTo>
                  <a:lnTo>
                    <a:pt x="9557" y="9183"/>
                  </a:lnTo>
                  <a:cubicBezTo>
                    <a:pt x="10498" y="9079"/>
                    <a:pt x="11245" y="8273"/>
                    <a:pt x="11289" y="7331"/>
                  </a:cubicBezTo>
                  <a:close/>
                  <a:moveTo>
                    <a:pt x="6780" y="9199"/>
                  </a:moveTo>
                  <a:lnTo>
                    <a:pt x="6780" y="12036"/>
                  </a:lnTo>
                  <a:cubicBezTo>
                    <a:pt x="6437" y="12125"/>
                    <a:pt x="6152" y="12394"/>
                    <a:pt x="6048" y="12737"/>
                  </a:cubicBezTo>
                  <a:lnTo>
                    <a:pt x="2644" y="12737"/>
                  </a:lnTo>
                  <a:cubicBezTo>
                    <a:pt x="2674" y="12588"/>
                    <a:pt x="2674" y="12438"/>
                    <a:pt x="2658" y="12289"/>
                  </a:cubicBezTo>
                  <a:cubicBezTo>
                    <a:pt x="2628" y="12185"/>
                    <a:pt x="2584" y="12066"/>
                    <a:pt x="2524" y="11960"/>
                  </a:cubicBezTo>
                  <a:lnTo>
                    <a:pt x="5302" y="9199"/>
                  </a:lnTo>
                  <a:close/>
                  <a:moveTo>
                    <a:pt x="8796" y="9199"/>
                  </a:moveTo>
                  <a:lnTo>
                    <a:pt x="11573" y="11960"/>
                  </a:lnTo>
                  <a:cubicBezTo>
                    <a:pt x="11438" y="12199"/>
                    <a:pt x="11394" y="12484"/>
                    <a:pt x="11454" y="12737"/>
                  </a:cubicBezTo>
                  <a:lnTo>
                    <a:pt x="8049" y="12737"/>
                  </a:lnTo>
                  <a:cubicBezTo>
                    <a:pt x="7944" y="12394"/>
                    <a:pt x="7661" y="12125"/>
                    <a:pt x="7317" y="12036"/>
                  </a:cubicBezTo>
                  <a:lnTo>
                    <a:pt x="7317" y="9199"/>
                  </a:lnTo>
                  <a:close/>
                  <a:moveTo>
                    <a:pt x="1613" y="11994"/>
                  </a:moveTo>
                  <a:cubicBezTo>
                    <a:pt x="1744" y="11994"/>
                    <a:pt x="1875" y="12043"/>
                    <a:pt x="1971" y="12140"/>
                  </a:cubicBezTo>
                  <a:cubicBezTo>
                    <a:pt x="2166" y="12334"/>
                    <a:pt x="2166" y="12647"/>
                    <a:pt x="1971" y="12842"/>
                  </a:cubicBezTo>
                  <a:cubicBezTo>
                    <a:pt x="1875" y="12939"/>
                    <a:pt x="1744" y="12987"/>
                    <a:pt x="1613" y="12987"/>
                  </a:cubicBezTo>
                  <a:cubicBezTo>
                    <a:pt x="1483" y="12987"/>
                    <a:pt x="1352" y="12939"/>
                    <a:pt x="1255" y="12842"/>
                  </a:cubicBezTo>
                  <a:cubicBezTo>
                    <a:pt x="1061" y="12647"/>
                    <a:pt x="1061" y="12334"/>
                    <a:pt x="1255" y="12140"/>
                  </a:cubicBezTo>
                  <a:cubicBezTo>
                    <a:pt x="1352" y="12043"/>
                    <a:pt x="1483" y="11994"/>
                    <a:pt x="1613" y="11994"/>
                  </a:cubicBezTo>
                  <a:close/>
                  <a:moveTo>
                    <a:pt x="12477" y="11989"/>
                  </a:moveTo>
                  <a:cubicBezTo>
                    <a:pt x="12610" y="11989"/>
                    <a:pt x="12743" y="12041"/>
                    <a:pt x="12842" y="12140"/>
                  </a:cubicBezTo>
                  <a:cubicBezTo>
                    <a:pt x="13037" y="12334"/>
                    <a:pt x="13037" y="12647"/>
                    <a:pt x="12842" y="12842"/>
                  </a:cubicBezTo>
                  <a:cubicBezTo>
                    <a:pt x="12745" y="12939"/>
                    <a:pt x="12615" y="12987"/>
                    <a:pt x="12484" y="12987"/>
                  </a:cubicBezTo>
                  <a:cubicBezTo>
                    <a:pt x="12354" y="12987"/>
                    <a:pt x="12223" y="12939"/>
                    <a:pt x="12125" y="12842"/>
                  </a:cubicBezTo>
                  <a:cubicBezTo>
                    <a:pt x="11932" y="12647"/>
                    <a:pt x="11932" y="12334"/>
                    <a:pt x="12125" y="12140"/>
                  </a:cubicBezTo>
                  <a:cubicBezTo>
                    <a:pt x="12221" y="12037"/>
                    <a:pt x="12348" y="11989"/>
                    <a:pt x="12477" y="11989"/>
                  </a:cubicBezTo>
                  <a:close/>
                  <a:moveTo>
                    <a:pt x="7048" y="12558"/>
                  </a:moveTo>
                  <a:cubicBezTo>
                    <a:pt x="7317" y="12558"/>
                    <a:pt x="7556" y="12782"/>
                    <a:pt x="7556" y="13051"/>
                  </a:cubicBezTo>
                  <a:cubicBezTo>
                    <a:pt x="7556" y="13334"/>
                    <a:pt x="7333" y="13559"/>
                    <a:pt x="7048" y="13559"/>
                  </a:cubicBezTo>
                  <a:cubicBezTo>
                    <a:pt x="6765" y="13559"/>
                    <a:pt x="6541" y="13334"/>
                    <a:pt x="6541" y="13051"/>
                  </a:cubicBezTo>
                  <a:cubicBezTo>
                    <a:pt x="6541" y="12782"/>
                    <a:pt x="6780" y="12558"/>
                    <a:pt x="7048" y="12558"/>
                  </a:cubicBezTo>
                  <a:close/>
                  <a:moveTo>
                    <a:pt x="7048" y="0"/>
                  </a:moveTo>
                  <a:cubicBezTo>
                    <a:pt x="6541" y="0"/>
                    <a:pt x="6122" y="359"/>
                    <a:pt x="6019" y="836"/>
                  </a:cubicBezTo>
                  <a:lnTo>
                    <a:pt x="2315" y="836"/>
                  </a:lnTo>
                  <a:cubicBezTo>
                    <a:pt x="2121" y="657"/>
                    <a:pt x="1867" y="568"/>
                    <a:pt x="1613" y="568"/>
                  </a:cubicBezTo>
                  <a:cubicBezTo>
                    <a:pt x="1330" y="568"/>
                    <a:pt x="1061" y="672"/>
                    <a:pt x="866" y="881"/>
                  </a:cubicBezTo>
                  <a:cubicBezTo>
                    <a:pt x="464" y="1269"/>
                    <a:pt x="448" y="1912"/>
                    <a:pt x="822" y="2314"/>
                  </a:cubicBezTo>
                  <a:lnTo>
                    <a:pt x="822" y="6033"/>
                  </a:lnTo>
                  <a:cubicBezTo>
                    <a:pt x="344" y="6137"/>
                    <a:pt x="0" y="6555"/>
                    <a:pt x="0" y="7063"/>
                  </a:cubicBezTo>
                  <a:cubicBezTo>
                    <a:pt x="0" y="7556"/>
                    <a:pt x="344" y="7988"/>
                    <a:pt x="822" y="8094"/>
                  </a:cubicBezTo>
                  <a:lnTo>
                    <a:pt x="822" y="11797"/>
                  </a:lnTo>
                  <a:cubicBezTo>
                    <a:pt x="464" y="12215"/>
                    <a:pt x="478" y="12842"/>
                    <a:pt x="866" y="13245"/>
                  </a:cubicBezTo>
                  <a:cubicBezTo>
                    <a:pt x="1075" y="13439"/>
                    <a:pt x="1344" y="13543"/>
                    <a:pt x="1613" y="13543"/>
                  </a:cubicBezTo>
                  <a:cubicBezTo>
                    <a:pt x="1867" y="13543"/>
                    <a:pt x="2106" y="13454"/>
                    <a:pt x="2315" y="13290"/>
                  </a:cubicBezTo>
                  <a:lnTo>
                    <a:pt x="6019" y="13290"/>
                  </a:lnTo>
                  <a:cubicBezTo>
                    <a:pt x="6122" y="13752"/>
                    <a:pt x="6541" y="14111"/>
                    <a:pt x="7048" y="14111"/>
                  </a:cubicBezTo>
                  <a:cubicBezTo>
                    <a:pt x="7556" y="14111"/>
                    <a:pt x="7974" y="13752"/>
                    <a:pt x="8079" y="13290"/>
                  </a:cubicBezTo>
                  <a:lnTo>
                    <a:pt x="11782" y="13290"/>
                  </a:lnTo>
                  <a:cubicBezTo>
                    <a:pt x="11992" y="13454"/>
                    <a:pt x="12230" y="13543"/>
                    <a:pt x="12484" y="13543"/>
                  </a:cubicBezTo>
                  <a:cubicBezTo>
                    <a:pt x="12753" y="13543"/>
                    <a:pt x="13021" y="13439"/>
                    <a:pt x="13230" y="13230"/>
                  </a:cubicBezTo>
                  <a:cubicBezTo>
                    <a:pt x="13619" y="12842"/>
                    <a:pt x="13634" y="12215"/>
                    <a:pt x="13276" y="11797"/>
                  </a:cubicBezTo>
                  <a:lnTo>
                    <a:pt x="13276" y="8094"/>
                  </a:lnTo>
                  <a:cubicBezTo>
                    <a:pt x="13754" y="7988"/>
                    <a:pt x="14096" y="7556"/>
                    <a:pt x="14096" y="7063"/>
                  </a:cubicBezTo>
                  <a:cubicBezTo>
                    <a:pt x="14096" y="6555"/>
                    <a:pt x="13754" y="6137"/>
                    <a:pt x="13276" y="6033"/>
                  </a:cubicBezTo>
                  <a:lnTo>
                    <a:pt x="13276" y="5525"/>
                  </a:lnTo>
                  <a:cubicBezTo>
                    <a:pt x="13276" y="5360"/>
                    <a:pt x="13156" y="5241"/>
                    <a:pt x="13007" y="5241"/>
                  </a:cubicBezTo>
                  <a:cubicBezTo>
                    <a:pt x="12842" y="5241"/>
                    <a:pt x="12723" y="5360"/>
                    <a:pt x="12723" y="5525"/>
                  </a:cubicBezTo>
                  <a:lnTo>
                    <a:pt x="12723" y="6047"/>
                  </a:lnTo>
                  <a:cubicBezTo>
                    <a:pt x="12394" y="6167"/>
                    <a:pt x="12125" y="6435"/>
                    <a:pt x="12036" y="6780"/>
                  </a:cubicBezTo>
                  <a:lnTo>
                    <a:pt x="11229" y="6780"/>
                  </a:lnTo>
                  <a:cubicBezTo>
                    <a:pt x="11020" y="5943"/>
                    <a:pt x="10244" y="5301"/>
                    <a:pt x="9348" y="5301"/>
                  </a:cubicBezTo>
                  <a:lnTo>
                    <a:pt x="9199" y="5301"/>
                  </a:lnTo>
                  <a:lnTo>
                    <a:pt x="11962" y="2539"/>
                  </a:lnTo>
                  <a:cubicBezTo>
                    <a:pt x="12112" y="2629"/>
                    <a:pt x="12291" y="2672"/>
                    <a:pt x="12469" y="2672"/>
                  </a:cubicBezTo>
                  <a:cubicBezTo>
                    <a:pt x="12555" y="2672"/>
                    <a:pt x="12640" y="2662"/>
                    <a:pt x="12723" y="2643"/>
                  </a:cubicBezTo>
                  <a:lnTo>
                    <a:pt x="12723" y="3091"/>
                  </a:lnTo>
                  <a:cubicBezTo>
                    <a:pt x="12723" y="3240"/>
                    <a:pt x="12842" y="3375"/>
                    <a:pt x="13007" y="3375"/>
                  </a:cubicBezTo>
                  <a:cubicBezTo>
                    <a:pt x="13156" y="3375"/>
                    <a:pt x="13276" y="3240"/>
                    <a:pt x="13276" y="3091"/>
                  </a:cubicBezTo>
                  <a:lnTo>
                    <a:pt x="13276" y="2314"/>
                  </a:lnTo>
                  <a:cubicBezTo>
                    <a:pt x="13648" y="1912"/>
                    <a:pt x="13634" y="1269"/>
                    <a:pt x="13230" y="881"/>
                  </a:cubicBezTo>
                  <a:cubicBezTo>
                    <a:pt x="13021" y="672"/>
                    <a:pt x="12752" y="567"/>
                    <a:pt x="12482" y="567"/>
                  </a:cubicBezTo>
                  <a:cubicBezTo>
                    <a:pt x="12233" y="567"/>
                    <a:pt x="11984" y="657"/>
                    <a:pt x="11782" y="836"/>
                  </a:cubicBezTo>
                  <a:lnTo>
                    <a:pt x="8079" y="836"/>
                  </a:lnTo>
                  <a:cubicBezTo>
                    <a:pt x="7974" y="359"/>
                    <a:pt x="7556" y="0"/>
                    <a:pt x="7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811659" y="3841945"/>
              <a:ext cx="15381" cy="13828"/>
            </a:xfrm>
            <a:custGeom>
              <a:avLst/>
              <a:gdLst/>
              <a:ahLst/>
              <a:cxnLst/>
              <a:rect l="l" t="t" r="r" b="b"/>
              <a:pathLst>
                <a:path w="614" h="552" extrusionOk="0">
                  <a:moveTo>
                    <a:pt x="303" y="1"/>
                  </a:moveTo>
                  <a:cubicBezTo>
                    <a:pt x="267" y="1"/>
                    <a:pt x="231" y="7"/>
                    <a:pt x="195" y="21"/>
                  </a:cubicBezTo>
                  <a:cubicBezTo>
                    <a:pt x="61" y="81"/>
                    <a:pt x="1" y="246"/>
                    <a:pt x="46" y="380"/>
                  </a:cubicBezTo>
                  <a:cubicBezTo>
                    <a:pt x="90" y="490"/>
                    <a:pt x="192" y="552"/>
                    <a:pt x="302" y="552"/>
                  </a:cubicBezTo>
                  <a:cubicBezTo>
                    <a:pt x="341" y="552"/>
                    <a:pt x="380" y="544"/>
                    <a:pt x="419" y="529"/>
                  </a:cubicBezTo>
                  <a:cubicBezTo>
                    <a:pt x="554" y="469"/>
                    <a:pt x="614" y="320"/>
                    <a:pt x="568" y="171"/>
                  </a:cubicBezTo>
                  <a:cubicBezTo>
                    <a:pt x="523" y="69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4" y="2988510"/>
            <a:ext cx="5096825" cy="10408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Background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3679071" y="-90692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7542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24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4645870" y="1516221"/>
            <a:ext cx="3115800" cy="17686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Bahmni</a:t>
            </a:r>
            <a:r>
              <a:rPr lang="en-US" sz="1400" dirty="0" smtClean="0"/>
              <a:t> combines three open source products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OpenMRS</a:t>
            </a:r>
            <a:r>
              <a:rPr lang="en-US" sz="1400" dirty="0" smtClean="0"/>
              <a:t> Distribution: For electronic medical recording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OpenERP</a:t>
            </a:r>
            <a:r>
              <a:rPr lang="en-US" sz="1400" dirty="0" smtClean="0"/>
              <a:t>: For Hospital Operations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OpenELIS</a:t>
            </a:r>
            <a:r>
              <a:rPr lang="en-US" sz="1400" dirty="0" smtClean="0"/>
              <a:t>: Lab information management system</a:t>
            </a:r>
            <a:endParaRPr sz="1400" dirty="0"/>
          </a:p>
        </p:txBody>
      </p:sp>
      <p:sp>
        <p:nvSpPr>
          <p:cNvPr id="531" name="Google Shape;531;p36"/>
          <p:cNvSpPr txBox="1">
            <a:spLocks noGrp="1"/>
          </p:cNvSpPr>
          <p:nvPr>
            <p:ph type="subTitle" idx="4"/>
          </p:nvPr>
        </p:nvSpPr>
        <p:spPr>
          <a:xfrm>
            <a:off x="584049" y="1530707"/>
            <a:ext cx="3495362" cy="17541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Brahmin is an open source and free to use Hospital Information system (HIS)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One of the 23 digital public goods recognized projects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 Implemented in more than 500 hospital across 50 courtiers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Lesotho implementation in work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sz="1400" dirty="0"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4382219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Components</a:t>
            </a:r>
            <a:endParaRPr sz="2000" dirty="0"/>
          </a:p>
        </p:txBody>
      </p:sp>
      <p:sp>
        <p:nvSpPr>
          <p:cNvPr id="53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412151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Open source HIS</a:t>
            </a:r>
            <a:endParaRPr sz="2000" dirty="0"/>
          </a:p>
        </p:txBody>
      </p:sp>
      <p:pic>
        <p:nvPicPr>
          <p:cNvPr id="12" name="Picture 4" descr="Bahmni™ Open Source EMR | ThoughtWor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00" y="468060"/>
            <a:ext cx="3177011" cy="598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68" t="13811" r="37736" b="67908"/>
          <a:stretch/>
        </p:blipFill>
        <p:spPr>
          <a:xfrm>
            <a:off x="3243217" y="4201059"/>
            <a:ext cx="1224952" cy="65560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53" t="16990" r="21887" b="65921"/>
          <a:stretch/>
        </p:blipFill>
        <p:spPr>
          <a:xfrm>
            <a:off x="277580" y="4218314"/>
            <a:ext cx="1431985" cy="74187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25" t="16195" r="2830" b="65921"/>
          <a:stretch/>
        </p:blipFill>
        <p:spPr>
          <a:xfrm>
            <a:off x="1483427" y="4183810"/>
            <a:ext cx="1759790" cy="77637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62" t="18498" r="39512" b="67184"/>
          <a:stretch/>
        </p:blipFill>
        <p:spPr>
          <a:xfrm>
            <a:off x="3631722" y="4209688"/>
            <a:ext cx="1371286" cy="67286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4" t="16195" r="81699" b="67114"/>
          <a:stretch/>
        </p:blipFill>
        <p:spPr>
          <a:xfrm>
            <a:off x="5003008" y="4149301"/>
            <a:ext cx="1525352" cy="72461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70" t="14606" r="59401" b="68306"/>
          <a:stretch/>
        </p:blipFill>
        <p:spPr>
          <a:xfrm>
            <a:off x="6479790" y="4114792"/>
            <a:ext cx="1190128" cy="74187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32" r="76171" b="67552"/>
          <a:stretch/>
        </p:blipFill>
        <p:spPr>
          <a:xfrm>
            <a:off x="7669918" y="4252818"/>
            <a:ext cx="1284302" cy="621102"/>
          </a:xfrm>
          <a:prstGeom prst="rect">
            <a:avLst/>
          </a:prstGeom>
        </p:spPr>
      </p:pic>
      <p:sp>
        <p:nvSpPr>
          <p:cNvPr id="26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2490905" y="3573880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Feature List</a:t>
            </a: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03" y="1155940"/>
            <a:ext cx="8195095" cy="3726611"/>
          </a:xfrm>
          <a:prstGeom prst="rect">
            <a:avLst/>
          </a:prstGeom>
        </p:spPr>
      </p:pic>
      <p:sp>
        <p:nvSpPr>
          <p:cNvPr id="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707365" y="459754"/>
            <a:ext cx="7815533" cy="6961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chemeClr val="bg1">
                    <a:lumMod val="10000"/>
                  </a:schemeClr>
                </a:solidFill>
              </a:rPr>
              <a:t>Bahmni – Focuses on all aspects of patient care</a:t>
            </a:r>
            <a:endParaRPr sz="24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14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Integration and Interoperability</a:t>
            </a:r>
            <a:endParaRPr dirty="0"/>
          </a:p>
        </p:txBody>
      </p:sp>
      <p:sp>
        <p:nvSpPr>
          <p:cNvPr id="27" name="Google Shape;1232;p51"/>
          <p:cNvSpPr txBox="1">
            <a:spLocks/>
          </p:cNvSpPr>
          <p:nvPr/>
        </p:nvSpPr>
        <p:spPr>
          <a:xfrm>
            <a:off x="552091" y="1260447"/>
            <a:ext cx="8061691" cy="3328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 smtClean="0"/>
              <a:t>How does </a:t>
            </a:r>
            <a:r>
              <a:rPr lang="en-US" dirty="0" err="1" smtClean="0"/>
              <a:t>Bahmni</a:t>
            </a:r>
            <a:r>
              <a:rPr lang="en-US" dirty="0" smtClean="0"/>
              <a:t> provide integration over all services?</a:t>
            </a:r>
          </a:p>
          <a:p>
            <a:pPr marL="0" indent="0">
              <a:spcBef>
                <a:spcPts val="1000"/>
              </a:spcBef>
            </a:pPr>
            <a:r>
              <a:rPr lang="en-US" b="1" dirty="0" err="1" smtClean="0"/>
              <a:t>Bahmni</a:t>
            </a:r>
            <a:r>
              <a:rPr lang="en-US" b="1" dirty="0" smtClean="0"/>
              <a:t> is modular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New components in and old ones removed</a:t>
            </a:r>
            <a:endParaRPr lang="en-US" dirty="0" smtClean="0"/>
          </a:p>
          <a:p>
            <a:pPr marL="0" indent="0">
              <a:spcBef>
                <a:spcPts val="1000"/>
              </a:spcBef>
            </a:pPr>
            <a:r>
              <a:rPr lang="en-US" b="1" dirty="0" err="1" smtClean="0"/>
              <a:t>Bahmni</a:t>
            </a:r>
            <a:r>
              <a:rPr lang="en-US" b="1" dirty="0" smtClean="0"/>
              <a:t> can be enhanced at multiple levels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Custom distribution of </a:t>
            </a:r>
            <a:r>
              <a:rPr lang="en-US" u="sng" dirty="0" err="1" smtClean="0"/>
              <a:t>OpenMRS</a:t>
            </a:r>
            <a:endParaRPr lang="en-US" u="sng" dirty="0"/>
          </a:p>
          <a:p>
            <a:pPr>
              <a:buFont typeface="Barlow Medium"/>
              <a:buChar char="●"/>
            </a:pPr>
            <a:r>
              <a:rPr lang="en-US" dirty="0" smtClean="0"/>
              <a:t>Adding new definitions for different services</a:t>
            </a:r>
          </a:p>
          <a:p>
            <a:pPr>
              <a:buFont typeface="Barlow Medium"/>
              <a:buChar char="●"/>
            </a:pPr>
            <a:r>
              <a:rPr lang="en-US" dirty="0" smtClean="0"/>
              <a:t>Adding new components based on standards </a:t>
            </a:r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Atom Feeds over HTTP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All </a:t>
            </a:r>
            <a:r>
              <a:rPr lang="en-US" u="sng" dirty="0" err="1" smtClean="0"/>
              <a:t>Bahmni</a:t>
            </a:r>
            <a:r>
              <a:rPr lang="en-US" u="sng" dirty="0" smtClean="0"/>
              <a:t> components communicate with each  other using Atom feeds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Each component publishes a log of relevant events happening 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Other components listen to this feed using libraries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Only authorized clients can listen to feeds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Rich data interface over standard API and push and pull data updates directly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 And Scope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Placeholder 2"/>
          <p:cNvPicPr>
            <a:picLocks noGrp="1" noChangeAspect="1"/>
          </p:cNvPicPr>
          <p:nvPr>
            <p:ph type="pic" idx="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82" r="5205"/>
          <a:stretch/>
        </p:blipFill>
        <p:spPr>
          <a:xfrm>
            <a:off x="172528" y="1"/>
            <a:ext cx="3493336" cy="5083070"/>
          </a:xfrm>
        </p:spPr>
      </p:pic>
    </p:spTree>
    <p:extLst>
      <p:ext uri="{BB962C8B-B14F-4D97-AF65-F5344CB8AC3E}">
        <p14:creationId xmlns:p14="http://schemas.microsoft.com/office/powerpoint/2010/main" val="333907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 Website Migration Project Proposal by Slidesgo">
  <a:themeElements>
    <a:clrScheme name="Simple Light">
      <a:dk1>
        <a:srgbClr val="4834D4"/>
      </a:dk1>
      <a:lt1>
        <a:srgbClr val="EAF2FA"/>
      </a:lt1>
      <a:dk2>
        <a:srgbClr val="EA4EE3"/>
      </a:dk2>
      <a:lt2>
        <a:srgbClr val="FFE8F5"/>
      </a:lt2>
      <a:accent1>
        <a:srgbClr val="F9CA2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834D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1531</TotalTime>
  <Words>937</Words>
  <Application>Microsoft Office PowerPoint</Application>
  <PresentationFormat>On-screen Show (16:9)</PresentationFormat>
  <Paragraphs>171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Raleway</vt:lpstr>
      <vt:lpstr>Anaheim</vt:lpstr>
      <vt:lpstr>Barlow Medium</vt:lpstr>
      <vt:lpstr>Open Sans</vt:lpstr>
      <vt:lpstr>Space Grotesk</vt:lpstr>
      <vt:lpstr>Nunito Light</vt:lpstr>
      <vt:lpstr>Arial</vt:lpstr>
      <vt:lpstr>Barlow</vt:lpstr>
      <vt:lpstr>Wingdings</vt:lpstr>
      <vt:lpstr> Website Migration Project Proposal by Slidesgo</vt:lpstr>
      <vt:lpstr>Improving Integration between Bahmni ERM and Odoo</vt:lpstr>
      <vt:lpstr>Table of contents</vt:lpstr>
      <vt:lpstr>Overview</vt:lpstr>
      <vt:lpstr>Objectives</vt:lpstr>
      <vt:lpstr>Background</vt:lpstr>
      <vt:lpstr>PowerPoint Presentation</vt:lpstr>
      <vt:lpstr>PowerPoint Presentation</vt:lpstr>
      <vt:lpstr>Integration and Interoperability</vt:lpstr>
      <vt:lpstr>Problem And Scope</vt:lpstr>
      <vt:lpstr>Odooo</vt:lpstr>
      <vt:lpstr>Scope Statement</vt:lpstr>
      <vt:lpstr>Objectives</vt:lpstr>
      <vt:lpstr>Requirements</vt:lpstr>
      <vt:lpstr>Conceptual System design</vt:lpstr>
      <vt:lpstr>Methodology</vt:lpstr>
      <vt:lpstr>Iterative Incremental development (IIID) Model</vt:lpstr>
      <vt:lpstr>Deliverables and Time Frame</vt:lpstr>
      <vt:lpstr>Project activities</vt:lpstr>
      <vt:lpstr>Project roadmap</vt:lpstr>
      <vt:lpstr>Project Deliverables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Integration between Bahmni ERM and Odoo using Messaging-Oriented Middleware</dc:title>
  <cp:lastModifiedBy>user</cp:lastModifiedBy>
  <cp:revision>66</cp:revision>
  <dcterms:modified xsi:type="dcterms:W3CDTF">2023-11-15T21:41:35Z</dcterms:modified>
</cp:coreProperties>
</file>